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4"/>
  </p:sldMasterIdLst>
  <p:sldIdLst>
    <p:sldId id="280" r:id="rId5"/>
    <p:sldId id="282" r:id="rId6"/>
    <p:sldId id="283" r:id="rId7"/>
    <p:sldId id="284" r:id="rId8"/>
    <p:sldId id="285" r:id="rId9"/>
    <p:sldId id="286" r:id="rId10"/>
    <p:sldId id="287" r:id="rId11"/>
    <p:sldId id="288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19" autoAdjust="0"/>
  </p:normalViewPr>
  <p:slideViewPr>
    <p:cSldViewPr snapToGrid="0">
      <p:cViewPr varScale="1">
        <p:scale>
          <a:sx n="82" d="100"/>
          <a:sy n="82" d="100"/>
        </p:scale>
        <p:origin x="72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presProps" Target="pres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2" Type="http://schemas.openxmlformats.org/officeDocument/2006/relationships/customXml" Target="../customXml/item2.xml"/><Relationship Id="rId16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theme" Target="theme/theme1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viewProps" Target="viewProps.xml"/></Relationships>
</file>

<file path=ppt/media/image1.jpeg>
</file>

<file path=ppt/media/image10.jpg>
</file>

<file path=ppt/media/image11.jpg>
</file>

<file path=ppt/media/image12.jpg>
</file>

<file path=ppt/media/image13.png>
</file>

<file path=ppt/media/image2.png>
</file>

<file path=ppt/media/image3.png>
</file>

<file path=ppt/media/image4.png>
</file>

<file path=ppt/media/image5.png>
</file>

<file path=ppt/media/image6.jp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0693" y="1769540"/>
            <a:ext cx="9440034" cy="1828801"/>
          </a:xfrm>
        </p:spPr>
        <p:txBody>
          <a:bodyPr anchor="b">
            <a:normAutofit/>
          </a:bodyPr>
          <a:lstStyle>
            <a:lvl1pPr algn="ctr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0693" y="3773489"/>
            <a:ext cx="9440034" cy="1049867"/>
          </a:xfrm>
        </p:spPr>
        <p:txBody>
          <a:bodyPr anchor="t"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D38747-4367-4BD2-8D51-C97E202738E2}" type="datetime1">
              <a:rPr lang="en-US" smtClean="0"/>
              <a:t>11/8/2023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029819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Slate-V2-HD-panoPhotoInset.png">
            <a:extLst>
              <a:ext uri="{FF2B5EF4-FFF2-40B4-BE49-F238E27FC236}">
                <a16:creationId xmlns:a16="http://schemas.microsoft.com/office/drawing/2014/main" id="{CE39118B-B3AD-4BD4-BA22-DEFF4E76CE9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3883" y="547807"/>
            <a:ext cx="10141799" cy="381680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565255"/>
            <a:ext cx="10355326" cy="543472"/>
          </a:xfrm>
        </p:spPr>
        <p:txBody>
          <a:bodyPr anchor="b">
            <a:normAutofit/>
          </a:bodyPr>
          <a:lstStyle>
            <a:lvl1pPr algn="ctr"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69349" y="695009"/>
            <a:ext cx="9845346" cy="3525671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247728"/>
            <a:ext cx="10353762" cy="543472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F1B079-7EF0-44EE-B798-BCC497C9F3B2}" type="datetime1">
              <a:rPr lang="en-US" smtClean="0"/>
              <a:t>11/8/2023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98098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8437"/>
            <a:ext cx="10353762" cy="3534344"/>
          </a:xfrm>
        </p:spPr>
        <p:txBody>
          <a:bodyPr anchor="ctr"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95180"/>
            <a:ext cx="10353763" cy="150182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FF70A8-1D13-4657-95F0-A9EA54967B8D}" type="datetime1">
              <a:rPr lang="en-US" smtClean="0"/>
              <a:t>11/8/2023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819271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32749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304353"/>
            <a:ext cx="10353763" cy="1489496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EB90AC-71BD-4C7F-8ACA-7B3F18292E63}" type="datetime1">
              <a:rPr lang="en-US" smtClean="0"/>
              <a:t>11/8/2023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23F0D53-0705-41B7-8554-09D21E7807F9}"/>
              </a:ext>
            </a:extLst>
          </p:cNvPr>
          <p:cNvSpPr txBox="1"/>
          <p:nvPr/>
        </p:nvSpPr>
        <p:spPr>
          <a:xfrm>
            <a:off x="990600" y="88479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7F647CD-0F1A-4BB3-89E0-A74F1E1B098D}"/>
              </a:ext>
            </a:extLst>
          </p:cNvPr>
          <p:cNvSpPr txBox="1"/>
          <p:nvPr/>
        </p:nvSpPr>
        <p:spPr>
          <a:xfrm>
            <a:off x="10504716" y="292825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85209809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4" y="2126942"/>
            <a:ext cx="10353763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84" y="4650556"/>
            <a:ext cx="10352199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6EFC2C-8905-46F0-B443-CE905B76BA01}" type="datetime1">
              <a:rPr lang="en-US" smtClean="0"/>
              <a:t>11/8/2023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0632439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5" y="1885950"/>
            <a:ext cx="3300984" cy="764782"/>
          </a:xfrm>
        </p:spPr>
        <p:txBody>
          <a:bodyPr anchor="b">
            <a:noAutofit/>
          </a:bodyPr>
          <a:lstStyle>
            <a:lvl1pPr marL="0" indent="0" algn="ctr"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5" y="2768112"/>
            <a:ext cx="3300984" cy="302308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6711" y="1885949"/>
            <a:ext cx="3300984" cy="764783"/>
          </a:xfrm>
        </p:spPr>
        <p:txBody>
          <a:bodyPr anchor="b">
            <a:noAutofit/>
          </a:bodyPr>
          <a:lstStyle>
            <a:lvl1pPr marL="0" indent="0" algn="ctr"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1435" y="2768112"/>
            <a:ext cx="3300984" cy="302308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572" y="1885950"/>
            <a:ext cx="3300984" cy="764782"/>
          </a:xfrm>
        </p:spPr>
        <p:txBody>
          <a:bodyPr anchor="b">
            <a:noAutofit/>
          </a:bodyPr>
          <a:lstStyle>
            <a:lvl1pPr marL="0" indent="0" algn="ctr"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66572" y="2768110"/>
            <a:ext cx="3300984" cy="3023089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079DC3-C9B5-499E-9140-0DC28B7074E2}" type="datetime1">
              <a:rPr lang="en-US" smtClean="0"/>
              <a:t>11/8/2023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7975862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late-V2-HD-3colPhotoInset.png">
            <a:extLst>
              <a:ext uri="{FF2B5EF4-FFF2-40B4-BE49-F238E27FC236}">
                <a16:creationId xmlns:a16="http://schemas.microsoft.com/office/drawing/2014/main" id="{7E87C569-D426-4615-ADA7-B370EA98340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7962" y="1818214"/>
            <a:ext cx="3339972" cy="1847851"/>
          </a:xfrm>
          <a:prstGeom prst="rect">
            <a:avLst/>
          </a:prstGeom>
        </p:spPr>
      </p:pic>
      <p:pic>
        <p:nvPicPr>
          <p:cNvPr id="36" name="Picture 35" descr="Slate-V2-HD-3colPhotoInset.png">
            <a:extLst>
              <a:ext uri="{FF2B5EF4-FFF2-40B4-BE49-F238E27FC236}">
                <a16:creationId xmlns:a16="http://schemas.microsoft.com/office/drawing/2014/main" id="{7B353ED4-7AD0-46C9-88ED-1A16B1433AF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3800" y="1818214"/>
            <a:ext cx="3339972" cy="1847851"/>
          </a:xfrm>
          <a:prstGeom prst="rect">
            <a:avLst/>
          </a:prstGeom>
        </p:spPr>
      </p:pic>
      <p:pic>
        <p:nvPicPr>
          <p:cNvPr id="37" name="Picture 36" descr="Slate-V2-HD-3colPhotoInset.png">
            <a:extLst>
              <a:ext uri="{FF2B5EF4-FFF2-40B4-BE49-F238E27FC236}">
                <a16:creationId xmlns:a16="http://schemas.microsoft.com/office/drawing/2014/main" id="{F561D985-AD57-459A-B3A6-EBF29603976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6051" y="1818214"/>
            <a:ext cx="3339972" cy="1847851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3" cy="9704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18102" y="1938918"/>
            <a:ext cx="3092368" cy="160295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572443"/>
            <a:ext cx="3300984" cy="121875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88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45743" y="1939094"/>
            <a:ext cx="3092368" cy="160816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435" y="4572442"/>
            <a:ext cx="3300984" cy="121875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697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75698" y="1934432"/>
            <a:ext cx="3092368" cy="160729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66572" y="4572442"/>
            <a:ext cx="3300984" cy="121875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BB33EA-E472-4D22-9C03-A9C14AA21CED}" type="datetime1">
              <a:rPr lang="en-US" smtClean="0"/>
              <a:t>11/8/2023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25455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55A3C-5767-4844-A0A3-83778C2E5409}" type="datetime1">
              <a:rPr lang="en-US" smtClean="0"/>
              <a:t>11/8/2023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62771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1761067"/>
            <a:ext cx="9590550" cy="1828813"/>
          </a:xfrm>
        </p:spPr>
        <p:txBody>
          <a:bodyPr anchor="b"/>
          <a:lstStyle>
            <a:lvl1pPr algn="ctr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3763439"/>
            <a:ext cx="9590550" cy="1333494"/>
          </a:xfrm>
        </p:spPr>
        <p:txBody>
          <a:bodyPr anchor="t"/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E507A8-A5CF-4D38-AB86-7EDDA87A85D4}" type="datetime1">
              <a:rPr lang="en-US" smtClean="0"/>
              <a:t>11/8/2023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42051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2618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2076450"/>
            <a:ext cx="4856841" cy="3622671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0716" y="2076451"/>
            <a:ext cx="4856841" cy="3622672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FCD27C-8599-43EF-BA1D-14DDC1946E06}" type="datetime1">
              <a:rPr lang="en-US" smtClean="0"/>
              <a:t>11/8/2023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57741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 descr="Slate-V2-HD-compPhotoInset.png">
            <a:extLst>
              <a:ext uri="{FF2B5EF4-FFF2-40B4-BE49-F238E27FC236}">
                <a16:creationId xmlns:a16="http://schemas.microsoft.com/office/drawing/2014/main" id="{37B721FF-D609-4D98-9D19-CF75AA8A54F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795" y="1734506"/>
            <a:ext cx="5029200" cy="4099959"/>
          </a:xfrm>
          <a:prstGeom prst="rect">
            <a:avLst/>
          </a:prstGeom>
        </p:spPr>
      </p:pic>
      <p:pic>
        <p:nvPicPr>
          <p:cNvPr id="21" name="Picture 20" descr="Slate-V2-HD-compPhotoInset.png">
            <a:extLst>
              <a:ext uri="{FF2B5EF4-FFF2-40B4-BE49-F238E27FC236}">
                <a16:creationId xmlns:a16="http://schemas.microsoft.com/office/drawing/2014/main" id="{073936BD-C868-433F-8E84-D6DD8E640E3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38357" y="1734506"/>
            <a:ext cx="5029200" cy="409995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46013" y="1855153"/>
            <a:ext cx="4764764" cy="692494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46013" y="2702103"/>
            <a:ext cx="4764764" cy="304353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63166" y="1855152"/>
            <a:ext cx="4779582" cy="692495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63167" y="2702103"/>
            <a:ext cx="4779581" cy="304353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343D99-809A-49C0-96E5-4250D0B498EE}" type="datetime1">
              <a:rPr lang="en-US" smtClean="0"/>
              <a:t>11/8/2023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03152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43DE9B-B678-4EFB-BB7D-A4370204A0B0}" type="datetime1">
              <a:rPr lang="en-US" smtClean="0"/>
              <a:t>11/8/2023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343349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8812DA-F765-4142-A6A3-A8ED7235E082}" type="datetime1">
              <a:rPr lang="en-US" smtClean="0"/>
              <a:t>11/8/2023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15851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3706889" cy="1821918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609600"/>
            <a:ext cx="6411924" cy="5080001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2673351"/>
            <a:ext cx="3706889" cy="301625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0277FD-7DE6-41D4-930D-AC99F5AFE54E}" type="datetime1">
              <a:rPr lang="en-US" smtClean="0"/>
              <a:t>11/8/2023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81491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 descr="Slate-V2-HD-vertPhotoInset.png">
            <a:extLst>
              <a:ext uri="{FF2B5EF4-FFF2-40B4-BE49-F238E27FC236}">
                <a16:creationId xmlns:a16="http://schemas.microsoft.com/office/drawing/2014/main" id="{4D06E496-ACBA-4063-B4A1-C5C484EE5A7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93665" y="609600"/>
            <a:ext cx="3584166" cy="520483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763701"/>
            <a:ext cx="5707899" cy="1675559"/>
          </a:xfrm>
        </p:spPr>
        <p:txBody>
          <a:bodyPr anchor="b">
            <a:noAutofit/>
          </a:bodyPr>
          <a:lstStyle>
            <a:lvl1pPr algn="ctr">
              <a:defRPr sz="32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42551" y="763702"/>
            <a:ext cx="3275751" cy="4912822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73698" y="2679699"/>
            <a:ext cx="4588094" cy="3135695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A15526-7079-4B7B-987C-1B5FAE11A0FF}" type="datetime1">
              <a:rPr lang="en-US" smtClean="0"/>
              <a:t>11/8/2023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4251269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257300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2076450"/>
            <a:ext cx="10353762" cy="3714749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600074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073ED0CC-082F-4160-86E5-0D6041F12778}" type="datetime1">
              <a:rPr lang="en-US" smtClean="0"/>
              <a:t>11/8/2023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5" y="6000749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6000749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1274407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</p:sldLayoutIdLst>
  <p:hf sldNum="0" hdr="0" ftr="0" dt="0"/>
  <p:txStyles>
    <p:titleStyle>
      <a:lvl1pPr algn="ctr" defTabSz="457200" rtl="0" eaLnBrk="1" latinLnBrk="0" hangingPunct="1">
        <a:lnSpc>
          <a:spcPct val="90000"/>
        </a:lnSpc>
        <a:spcBef>
          <a:spcPct val="0"/>
        </a:spcBef>
        <a:buNone/>
        <a:defRPr sz="4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j-lt"/>
          <a:ea typeface="+mj-ea"/>
          <a:cs typeface="Trebuchet M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06000" algn="l" defTabSz="457200" rtl="0" eaLnBrk="1" latinLnBrk="0" hangingPunct="1">
        <a:lnSpc>
          <a:spcPct val="110000"/>
        </a:lnSpc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23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1pPr>
      <a:lvl2pPr marL="72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21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2pPr>
      <a:lvl3pPr marL="102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8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3pPr>
      <a:lvl4pPr marL="138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4pPr>
      <a:lvl5pPr marL="1674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5pPr>
      <a:lvl6pPr marL="20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6pPr>
      <a:lvl7pPr marL="240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7pPr>
      <a:lvl8pPr marL="278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8pPr>
      <a:lvl9pPr marL="310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1">
                <a:shade val="80000"/>
                <a:lumMod val="80000"/>
              </a:schemeClr>
              <a:schemeClr val="bg1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picture containing large, sitting, white, numbers">
            <a:extLst>
              <a:ext uri="{FF2B5EF4-FFF2-40B4-BE49-F238E27FC236}">
                <a16:creationId xmlns:a16="http://schemas.microsoft.com/office/drawing/2014/main" id="{9A5D9ED1-DFCC-4799-89E2-D118451B98D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22" y="0"/>
            <a:ext cx="12191356" cy="6858000"/>
          </a:xfrm>
          <a:prstGeom prst="rect">
            <a:avLst/>
          </a:prstGeom>
        </p:spPr>
      </p:pic>
      <p:sp useBgFill="1">
        <p:nvSpPr>
          <p:cNvPr id="96" name="Freeform 5">
            <a:extLst>
              <a:ext uri="{FF2B5EF4-FFF2-40B4-BE49-F238E27FC236}">
                <a16:creationId xmlns:a16="http://schemas.microsoft.com/office/drawing/2014/main" id="{FE469E50-3893-4ED6-92BA-2985C32B0C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rot="5400000">
            <a:off x="7131809" y="1385982"/>
            <a:ext cx="4031414" cy="4100418"/>
          </a:xfrm>
          <a:custGeom>
            <a:avLst/>
            <a:gdLst>
              <a:gd name="T0" fmla="*/ 1577 w 1601"/>
              <a:gd name="T1" fmla="*/ 0 h 696"/>
              <a:gd name="T2" fmla="*/ 833 w 1601"/>
              <a:gd name="T3" fmla="*/ 0 h 696"/>
              <a:gd name="T4" fmla="*/ 768 w 1601"/>
              <a:gd name="T5" fmla="*/ 0 h 696"/>
              <a:gd name="T6" fmla="*/ 24 w 1601"/>
              <a:gd name="T7" fmla="*/ 0 h 696"/>
              <a:gd name="T8" fmla="*/ 0 w 1601"/>
              <a:gd name="T9" fmla="*/ 27 h 696"/>
              <a:gd name="T10" fmla="*/ 0 w 1601"/>
              <a:gd name="T11" fmla="*/ 669 h 696"/>
              <a:gd name="T12" fmla="*/ 24 w 1601"/>
              <a:gd name="T13" fmla="*/ 696 h 696"/>
              <a:gd name="T14" fmla="*/ 768 w 1601"/>
              <a:gd name="T15" fmla="*/ 696 h 696"/>
              <a:gd name="T16" fmla="*/ 833 w 1601"/>
              <a:gd name="T17" fmla="*/ 696 h 696"/>
              <a:gd name="T18" fmla="*/ 1577 w 1601"/>
              <a:gd name="T19" fmla="*/ 696 h 696"/>
              <a:gd name="T20" fmla="*/ 1601 w 1601"/>
              <a:gd name="T21" fmla="*/ 669 h 696"/>
              <a:gd name="T22" fmla="*/ 1601 w 1601"/>
              <a:gd name="T23" fmla="*/ 27 h 696"/>
              <a:gd name="T24" fmla="*/ 1577 w 1601"/>
              <a:gd name="T25" fmla="*/ 0 h 69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601" h="696">
                <a:moveTo>
                  <a:pt x="1577" y="0"/>
                </a:moveTo>
                <a:cubicBezTo>
                  <a:pt x="833" y="0"/>
                  <a:pt x="833" y="0"/>
                  <a:pt x="833" y="0"/>
                </a:cubicBezTo>
                <a:cubicBezTo>
                  <a:pt x="768" y="0"/>
                  <a:pt x="768" y="0"/>
                  <a:pt x="768" y="0"/>
                </a:cubicBezTo>
                <a:cubicBezTo>
                  <a:pt x="24" y="0"/>
                  <a:pt x="24" y="0"/>
                  <a:pt x="24" y="0"/>
                </a:cubicBezTo>
                <a:cubicBezTo>
                  <a:pt x="11" y="0"/>
                  <a:pt x="0" y="12"/>
                  <a:pt x="0" y="27"/>
                </a:cubicBezTo>
                <a:cubicBezTo>
                  <a:pt x="0" y="669"/>
                  <a:pt x="0" y="669"/>
                  <a:pt x="0" y="669"/>
                </a:cubicBezTo>
                <a:cubicBezTo>
                  <a:pt x="0" y="684"/>
                  <a:pt x="11" y="696"/>
                  <a:pt x="24" y="696"/>
                </a:cubicBezTo>
                <a:cubicBezTo>
                  <a:pt x="768" y="696"/>
                  <a:pt x="768" y="696"/>
                  <a:pt x="768" y="696"/>
                </a:cubicBezTo>
                <a:cubicBezTo>
                  <a:pt x="833" y="696"/>
                  <a:pt x="833" y="696"/>
                  <a:pt x="833" y="696"/>
                </a:cubicBezTo>
                <a:cubicBezTo>
                  <a:pt x="1577" y="696"/>
                  <a:pt x="1577" y="696"/>
                  <a:pt x="1577" y="696"/>
                </a:cubicBezTo>
                <a:cubicBezTo>
                  <a:pt x="1590" y="696"/>
                  <a:pt x="1601" y="684"/>
                  <a:pt x="1601" y="669"/>
                </a:cubicBezTo>
                <a:cubicBezTo>
                  <a:pt x="1601" y="27"/>
                  <a:pt x="1601" y="27"/>
                  <a:pt x="1601" y="27"/>
                </a:cubicBezTo>
                <a:cubicBezTo>
                  <a:pt x="1601" y="12"/>
                  <a:pt x="1590" y="0"/>
                  <a:pt x="1577" y="0"/>
                </a:cubicBezTo>
                <a:close/>
              </a:path>
            </a:pathLst>
          </a:custGeom>
          <a:ln>
            <a:noFill/>
          </a:ln>
          <a:effectLst>
            <a:outerShdw blurRad="50800" dist="38100" dir="5400000" algn="tl" rotWithShape="0">
              <a:srgbClr val="000000">
                <a:alpha val="43000"/>
              </a:srgbClr>
            </a:outerShdw>
          </a:effectLst>
          <a:extLst>
            <a:ext uri="{91240B29-F687-4f45-9708-019B960494DF}">
              <a14:hiddenLine xmlns="" xmlns:a14="http://schemas.microsoft.com/office/drawing/2010/main" xmlns:p14="http://schemas.microsoft.com/office/powerpoint/2010/main" xmlns:a16="http://schemas.microsoft.com/office/drawing/2014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 Nova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D1F047C-C727-42A7-85C5-68C5AA1B1A9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389962" y="1673524"/>
            <a:ext cx="3485073" cy="2254669"/>
          </a:xfrm>
        </p:spPr>
        <p:txBody>
          <a:bodyPr>
            <a:normAutofit/>
          </a:bodyPr>
          <a:lstStyle/>
          <a:p>
            <a:pPr algn="l"/>
            <a:r>
              <a:rPr lang="en-US" sz="4000" dirty="0" err="1"/>
              <a:t>Iklan</a:t>
            </a:r>
            <a:endParaRPr lang="en-US" sz="40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B93FB3F-A8D4-46D3-A1C6-C79C6456372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268667" y="4050254"/>
            <a:ext cx="3116304" cy="1279583"/>
          </a:xfrm>
        </p:spPr>
        <p:txBody>
          <a:bodyPr>
            <a:normAutofit fontScale="92500" lnSpcReduction="20000"/>
          </a:bodyPr>
          <a:lstStyle/>
          <a:p>
            <a:pPr algn="l"/>
            <a:r>
              <a:rPr lang="en-US" dirty="0" err="1">
                <a:solidFill>
                  <a:srgbClr val="5792BA"/>
                </a:solidFill>
              </a:rPr>
              <a:t>Kelompok</a:t>
            </a:r>
            <a:r>
              <a:rPr lang="en-US" dirty="0">
                <a:solidFill>
                  <a:srgbClr val="5792BA"/>
                </a:solidFill>
              </a:rPr>
              <a:t> 4                </a:t>
            </a:r>
          </a:p>
          <a:p>
            <a:pPr algn="l"/>
            <a:r>
              <a:rPr lang="en-US" sz="2300" dirty="0">
                <a:solidFill>
                  <a:srgbClr val="5792BA"/>
                </a:solidFill>
              </a:rPr>
              <a:t>- Hakim – </a:t>
            </a:r>
            <a:r>
              <a:rPr lang="en-US" sz="2300" dirty="0" err="1">
                <a:solidFill>
                  <a:srgbClr val="5792BA"/>
                </a:solidFill>
              </a:rPr>
              <a:t>Farrel</a:t>
            </a:r>
            <a:endParaRPr lang="en-US" sz="2300" dirty="0">
              <a:solidFill>
                <a:srgbClr val="5792BA"/>
              </a:solidFill>
            </a:endParaRPr>
          </a:p>
          <a:p>
            <a:pPr algn="l"/>
            <a:r>
              <a:rPr lang="en-US" dirty="0">
                <a:solidFill>
                  <a:srgbClr val="5792BA"/>
                </a:solidFill>
              </a:rPr>
              <a:t>- </a:t>
            </a:r>
            <a:r>
              <a:rPr lang="en-US" dirty="0" err="1">
                <a:solidFill>
                  <a:srgbClr val="5792BA"/>
                </a:solidFill>
              </a:rPr>
              <a:t>Rayendra</a:t>
            </a:r>
            <a:endParaRPr lang="en-US" sz="2300" dirty="0">
              <a:solidFill>
                <a:srgbClr val="5792BA"/>
              </a:solidFill>
            </a:endParaRPr>
          </a:p>
        </p:txBody>
      </p:sp>
      <p:sp>
        <p:nvSpPr>
          <p:cNvPr id="4" name="Subtitle 2">
            <a:extLst>
              <a:ext uri="{FF2B5EF4-FFF2-40B4-BE49-F238E27FC236}">
                <a16:creationId xmlns:a16="http://schemas.microsoft.com/office/drawing/2014/main" id="{05F4520C-C294-2630-DCD5-2C6194E01F27}"/>
              </a:ext>
            </a:extLst>
          </p:cNvPr>
          <p:cNvSpPr txBox="1">
            <a:spLocks/>
          </p:cNvSpPr>
          <p:nvPr/>
        </p:nvSpPr>
        <p:spPr>
          <a:xfrm>
            <a:off x="10052515" y="4402054"/>
            <a:ext cx="1094791" cy="1279583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 marL="0" indent="0" algn="ctr" defTabSz="457200" rtl="0" eaLnBrk="1" latinLnBrk="0" hangingPunct="1">
              <a:lnSpc>
                <a:spcPct val="11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None/>
              <a:defRPr sz="23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1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None/>
              <a:defRPr sz="21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1">
                    <a:tint val="75000"/>
                  </a:schemeClr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None/>
              <a:defRPr sz="18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1">
                    <a:tint val="75000"/>
                  </a:schemeClr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None/>
              <a:defRPr sz="1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1">
                    <a:tint val="75000"/>
                  </a:schemeClr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None/>
              <a:defRPr sz="1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1">
                    <a:tint val="75000"/>
                  </a:schemeClr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None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1">
                    <a:tint val="75000"/>
                  </a:schemeClr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None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1">
                    <a:tint val="75000"/>
                  </a:schemeClr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None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1">
                    <a:tint val="75000"/>
                  </a:schemeClr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None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1">
                    <a:tint val="75000"/>
                  </a:schemeClr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dirty="0">
                <a:solidFill>
                  <a:srgbClr val="5792BA"/>
                </a:solidFill>
              </a:rPr>
              <a:t>                10 TKJ</a:t>
            </a:r>
          </a:p>
          <a:p>
            <a:pPr algn="l"/>
            <a:endParaRPr lang="en-US" dirty="0">
              <a:solidFill>
                <a:srgbClr val="5792BA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8312012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F2EC79-059D-D446-ECC6-9C62E04ED4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 err="1"/>
              <a:t>Apa</a:t>
            </a:r>
            <a:r>
              <a:rPr lang="en-US" dirty="0"/>
              <a:t> </a:t>
            </a:r>
            <a:r>
              <a:rPr lang="en-US" dirty="0" err="1"/>
              <a:t>itu</a:t>
            </a:r>
            <a:r>
              <a:rPr lang="en-US" dirty="0"/>
              <a:t> </a:t>
            </a:r>
            <a:r>
              <a:rPr lang="en-US" dirty="0" err="1"/>
              <a:t>iklan</a:t>
            </a:r>
            <a:r>
              <a:rPr lang="en-US" dirty="0"/>
              <a:t>?</a:t>
            </a:r>
            <a:endParaRPr lang="en-ID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B5A68B-4AAC-0158-D34B-96EBCF5EAB8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Sebelum</a:t>
            </a:r>
            <a:r>
              <a:rPr lang="en-US" dirty="0"/>
              <a:t> </a:t>
            </a:r>
            <a:r>
              <a:rPr lang="en-US" dirty="0" err="1"/>
              <a:t>kita</a:t>
            </a:r>
            <a:r>
              <a:rPr lang="en-US" dirty="0"/>
              <a:t> </a:t>
            </a:r>
            <a:r>
              <a:rPr lang="en-US" dirty="0" err="1"/>
              <a:t>bisa</a:t>
            </a:r>
            <a:r>
              <a:rPr lang="en-US" dirty="0"/>
              <a:t> </a:t>
            </a:r>
            <a:r>
              <a:rPr lang="en-US" dirty="0" err="1"/>
              <a:t>membuat</a:t>
            </a:r>
            <a:r>
              <a:rPr lang="en-US" dirty="0"/>
              <a:t> </a:t>
            </a:r>
            <a:r>
              <a:rPr lang="en-US" dirty="0" err="1"/>
              <a:t>suatu</a:t>
            </a:r>
            <a:r>
              <a:rPr lang="en-US" dirty="0"/>
              <a:t> </a:t>
            </a:r>
            <a:r>
              <a:rPr lang="en-US" dirty="0" err="1"/>
              <a:t>iklan</a:t>
            </a:r>
            <a:r>
              <a:rPr lang="en-US" dirty="0"/>
              <a:t>, </a:t>
            </a:r>
            <a:r>
              <a:rPr lang="en-US" dirty="0" err="1"/>
              <a:t>kita</a:t>
            </a:r>
            <a:r>
              <a:rPr lang="en-US" dirty="0"/>
              <a:t> </a:t>
            </a:r>
            <a:r>
              <a:rPr lang="en-US" dirty="0" err="1"/>
              <a:t>perlu</a:t>
            </a:r>
            <a:r>
              <a:rPr lang="en-US" dirty="0"/>
              <a:t> </a:t>
            </a:r>
            <a:r>
              <a:rPr lang="en-US" dirty="0" err="1"/>
              <a:t>memahami</a:t>
            </a:r>
            <a:r>
              <a:rPr lang="en-US" dirty="0"/>
              <a:t> </a:t>
            </a:r>
            <a:r>
              <a:rPr lang="en-US" dirty="0" err="1"/>
              <a:t>apa</a:t>
            </a:r>
            <a:r>
              <a:rPr lang="en-US" dirty="0"/>
              <a:t> </a:t>
            </a:r>
            <a:r>
              <a:rPr lang="en-US" dirty="0" err="1"/>
              <a:t>itu</a:t>
            </a:r>
            <a:r>
              <a:rPr lang="en-US" dirty="0"/>
              <a:t> </a:t>
            </a:r>
            <a:r>
              <a:rPr lang="en-US" dirty="0" err="1"/>
              <a:t>iklan</a:t>
            </a:r>
            <a:endParaRPr lang="en-ID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153CC4B-1BB7-5523-F97D-79F6491D811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93474" y="2553478"/>
            <a:ext cx="6343693" cy="39592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61107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86C439-82B4-A65B-0FC8-604AE645D4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 err="1"/>
              <a:t>Pengertian</a:t>
            </a:r>
            <a:r>
              <a:rPr lang="en-US" dirty="0"/>
              <a:t> </a:t>
            </a:r>
            <a:r>
              <a:rPr lang="en-US" dirty="0" err="1"/>
              <a:t>iklan</a:t>
            </a:r>
            <a:endParaRPr lang="en-ID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4ACF13-6606-8D4A-FBD4-E70A96171B1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D" b="0" i="1" dirty="0">
                <a:solidFill>
                  <a:schemeClr val="tx1"/>
                </a:solidFill>
                <a:effectLst/>
              </a:rPr>
              <a:t>Kamus </a:t>
            </a:r>
            <a:r>
              <a:rPr lang="en-ID" b="0" i="1" dirty="0" err="1">
                <a:solidFill>
                  <a:schemeClr val="tx1"/>
                </a:solidFill>
                <a:effectLst/>
              </a:rPr>
              <a:t>Besar</a:t>
            </a:r>
            <a:r>
              <a:rPr lang="en-ID" b="0" i="1" dirty="0">
                <a:solidFill>
                  <a:schemeClr val="tx1"/>
                </a:solidFill>
                <a:effectLst/>
              </a:rPr>
              <a:t> Bahasa Indonesia (KBBI)</a:t>
            </a:r>
            <a:r>
              <a:rPr lang="en-ID" b="0" i="0" dirty="0">
                <a:solidFill>
                  <a:schemeClr val="tx1"/>
                </a:solidFill>
                <a:effectLst/>
              </a:rPr>
              <a:t> </a:t>
            </a:r>
            <a:r>
              <a:rPr lang="en-ID" b="0" i="0" dirty="0" err="1">
                <a:solidFill>
                  <a:schemeClr val="tx1"/>
                </a:solidFill>
                <a:effectLst/>
              </a:rPr>
              <a:t>menjelaskan</a:t>
            </a:r>
            <a:r>
              <a:rPr lang="en-ID" b="0" i="0" dirty="0">
                <a:solidFill>
                  <a:schemeClr val="tx1"/>
                </a:solidFill>
                <a:effectLst/>
              </a:rPr>
              <a:t> </a:t>
            </a:r>
            <a:r>
              <a:rPr lang="en-ID" b="0" i="0" dirty="0" err="1">
                <a:solidFill>
                  <a:schemeClr val="tx1"/>
                </a:solidFill>
                <a:effectLst/>
              </a:rPr>
              <a:t>apa</a:t>
            </a:r>
            <a:r>
              <a:rPr lang="en-ID" b="0" i="0" dirty="0">
                <a:solidFill>
                  <a:schemeClr val="tx1"/>
                </a:solidFill>
                <a:effectLst/>
              </a:rPr>
              <a:t> </a:t>
            </a:r>
            <a:r>
              <a:rPr lang="en-ID" b="0" i="0" dirty="0" err="1">
                <a:solidFill>
                  <a:schemeClr val="tx1"/>
                </a:solidFill>
                <a:effectLst/>
              </a:rPr>
              <a:t>itu</a:t>
            </a:r>
            <a:r>
              <a:rPr lang="en-ID" b="0" i="0" dirty="0">
                <a:solidFill>
                  <a:schemeClr val="tx1"/>
                </a:solidFill>
                <a:effectLst/>
              </a:rPr>
              <a:t> </a:t>
            </a:r>
            <a:r>
              <a:rPr lang="en-ID" b="0" i="0" dirty="0" err="1">
                <a:solidFill>
                  <a:schemeClr val="tx1"/>
                </a:solidFill>
                <a:effectLst/>
              </a:rPr>
              <a:t>iklan</a:t>
            </a:r>
            <a:r>
              <a:rPr lang="en-ID" b="0" i="0" dirty="0">
                <a:solidFill>
                  <a:schemeClr val="tx1"/>
                </a:solidFill>
                <a:effectLst/>
              </a:rPr>
              <a:t> </a:t>
            </a:r>
            <a:r>
              <a:rPr lang="en-ID" b="0" i="0" dirty="0" err="1">
                <a:solidFill>
                  <a:schemeClr val="tx1"/>
                </a:solidFill>
                <a:effectLst/>
              </a:rPr>
              <a:t>adalah</a:t>
            </a:r>
            <a:r>
              <a:rPr lang="en-ID" b="0" i="0" dirty="0">
                <a:solidFill>
                  <a:schemeClr val="tx1"/>
                </a:solidFill>
                <a:effectLst/>
              </a:rPr>
              <a:t> </a:t>
            </a:r>
            <a:r>
              <a:rPr lang="en-ID" b="0" i="0" dirty="0" err="1">
                <a:solidFill>
                  <a:schemeClr val="tx1"/>
                </a:solidFill>
                <a:effectLst/>
              </a:rPr>
              <a:t>berita</a:t>
            </a:r>
            <a:r>
              <a:rPr lang="en-ID" b="0" i="0" dirty="0">
                <a:solidFill>
                  <a:schemeClr val="tx1"/>
                </a:solidFill>
                <a:effectLst/>
              </a:rPr>
              <a:t> </a:t>
            </a:r>
            <a:r>
              <a:rPr lang="en-ID" b="0" i="0" dirty="0" err="1">
                <a:solidFill>
                  <a:schemeClr val="tx1"/>
                </a:solidFill>
                <a:effectLst/>
              </a:rPr>
              <a:t>pesanan</a:t>
            </a:r>
            <a:r>
              <a:rPr lang="en-ID" b="0" i="0" dirty="0">
                <a:solidFill>
                  <a:schemeClr val="tx1"/>
                </a:solidFill>
                <a:effectLst/>
              </a:rPr>
              <a:t> </a:t>
            </a:r>
            <a:r>
              <a:rPr lang="en-ID" b="0" i="0" dirty="0" err="1">
                <a:solidFill>
                  <a:schemeClr val="tx1"/>
                </a:solidFill>
                <a:effectLst/>
              </a:rPr>
              <a:t>untuk</a:t>
            </a:r>
            <a:r>
              <a:rPr lang="en-ID" b="0" i="0" dirty="0">
                <a:solidFill>
                  <a:schemeClr val="tx1"/>
                </a:solidFill>
                <a:effectLst/>
              </a:rPr>
              <a:t> </a:t>
            </a:r>
            <a:r>
              <a:rPr lang="en-ID" b="0" i="0" dirty="0" err="1">
                <a:solidFill>
                  <a:schemeClr val="tx1"/>
                </a:solidFill>
                <a:effectLst/>
              </a:rPr>
              <a:t>mendorong</a:t>
            </a:r>
            <a:r>
              <a:rPr lang="en-ID" b="0" i="0" dirty="0">
                <a:solidFill>
                  <a:schemeClr val="tx1"/>
                </a:solidFill>
                <a:effectLst/>
              </a:rPr>
              <a:t>, </a:t>
            </a:r>
            <a:r>
              <a:rPr lang="en-ID" b="0" i="0" dirty="0" err="1">
                <a:solidFill>
                  <a:schemeClr val="tx1"/>
                </a:solidFill>
                <a:effectLst/>
              </a:rPr>
              <a:t>membujuk</a:t>
            </a:r>
            <a:r>
              <a:rPr lang="en-ID" b="0" i="0" dirty="0">
                <a:solidFill>
                  <a:schemeClr val="tx1"/>
                </a:solidFill>
                <a:effectLst/>
              </a:rPr>
              <a:t> </a:t>
            </a:r>
            <a:r>
              <a:rPr lang="en-ID" b="0" i="0" dirty="0" err="1">
                <a:solidFill>
                  <a:schemeClr val="tx1"/>
                </a:solidFill>
                <a:effectLst/>
              </a:rPr>
              <a:t>khalayak</a:t>
            </a:r>
            <a:r>
              <a:rPr lang="en-ID" b="0" i="0" dirty="0">
                <a:solidFill>
                  <a:schemeClr val="tx1"/>
                </a:solidFill>
                <a:effectLst/>
              </a:rPr>
              <a:t> </a:t>
            </a:r>
            <a:r>
              <a:rPr lang="en-ID" b="0" i="0" dirty="0" err="1">
                <a:solidFill>
                  <a:schemeClr val="tx1"/>
                </a:solidFill>
                <a:effectLst/>
              </a:rPr>
              <a:t>ramai</a:t>
            </a:r>
            <a:r>
              <a:rPr lang="en-ID" b="0" i="0" dirty="0">
                <a:solidFill>
                  <a:schemeClr val="tx1"/>
                </a:solidFill>
                <a:effectLst/>
              </a:rPr>
              <a:t> agar </a:t>
            </a:r>
            <a:r>
              <a:rPr lang="en-ID" b="0" i="0" dirty="0" err="1">
                <a:solidFill>
                  <a:schemeClr val="tx1"/>
                </a:solidFill>
                <a:effectLst/>
              </a:rPr>
              <a:t>tertarik</a:t>
            </a:r>
            <a:r>
              <a:rPr lang="en-ID" b="0" i="0" dirty="0">
                <a:solidFill>
                  <a:schemeClr val="tx1"/>
                </a:solidFill>
                <a:effectLst/>
              </a:rPr>
              <a:t> pada </a:t>
            </a:r>
            <a:r>
              <a:rPr lang="en-ID" b="0" i="0" dirty="0" err="1">
                <a:solidFill>
                  <a:schemeClr val="tx1"/>
                </a:solidFill>
                <a:effectLst/>
              </a:rPr>
              <a:t>barang</a:t>
            </a:r>
            <a:r>
              <a:rPr lang="en-ID" b="0" i="0" dirty="0">
                <a:solidFill>
                  <a:schemeClr val="tx1"/>
                </a:solidFill>
                <a:effectLst/>
              </a:rPr>
              <a:t> dan </a:t>
            </a:r>
            <a:r>
              <a:rPr lang="en-ID" b="0" i="0" dirty="0" err="1">
                <a:solidFill>
                  <a:schemeClr val="tx1"/>
                </a:solidFill>
                <a:effectLst/>
              </a:rPr>
              <a:t>jasa</a:t>
            </a:r>
            <a:r>
              <a:rPr lang="en-ID" b="0" i="0" dirty="0">
                <a:solidFill>
                  <a:schemeClr val="tx1"/>
                </a:solidFill>
                <a:effectLst/>
              </a:rPr>
              <a:t> yang </a:t>
            </a:r>
            <a:r>
              <a:rPr lang="en-ID" b="0" i="0" dirty="0" err="1">
                <a:solidFill>
                  <a:schemeClr val="tx1"/>
                </a:solidFill>
                <a:effectLst/>
              </a:rPr>
              <a:t>ditawarkan</a:t>
            </a:r>
            <a:r>
              <a:rPr lang="en-ID" b="0" i="0" dirty="0">
                <a:solidFill>
                  <a:schemeClr val="tx1"/>
                </a:solidFill>
                <a:effectLst/>
              </a:rPr>
              <a:t>.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DA38F0D-44CF-4FE7-3197-A211B6504B0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04797" y="3354355"/>
            <a:ext cx="7171757" cy="32797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702946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ACFF54-AF03-C8D1-B4B8-3B3B272DBA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 err="1"/>
              <a:t>Tujuan</a:t>
            </a:r>
            <a:r>
              <a:rPr lang="en-US" dirty="0"/>
              <a:t> </a:t>
            </a:r>
            <a:r>
              <a:rPr lang="en-US" dirty="0" err="1"/>
              <a:t>Iklan</a:t>
            </a:r>
            <a:endParaRPr lang="en-ID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A3BD76-9A80-EB08-AF72-28680655B94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D" b="0" i="0" dirty="0" err="1">
                <a:solidFill>
                  <a:schemeClr val="tx1"/>
                </a:solidFill>
                <a:effectLst/>
                <a:latin typeface="Arial Nova" panose="020B0504020202020204" pitchFamily="34" charset="0"/>
              </a:rPr>
              <a:t>Tujuan</a:t>
            </a:r>
            <a:r>
              <a:rPr lang="en-ID" b="0" i="0" dirty="0">
                <a:solidFill>
                  <a:schemeClr val="tx1"/>
                </a:solidFill>
                <a:effectLst/>
                <a:latin typeface="Arial Nova" panose="020B0504020202020204" pitchFamily="34" charset="0"/>
              </a:rPr>
              <a:t> </a:t>
            </a:r>
            <a:r>
              <a:rPr lang="en-ID" b="0" i="0" dirty="0" err="1">
                <a:solidFill>
                  <a:schemeClr val="tx1"/>
                </a:solidFill>
                <a:effectLst/>
                <a:latin typeface="Arial Nova" panose="020B0504020202020204" pitchFamily="34" charset="0"/>
              </a:rPr>
              <a:t>iklan</a:t>
            </a:r>
            <a:r>
              <a:rPr lang="en-ID" b="0" i="0" dirty="0">
                <a:solidFill>
                  <a:schemeClr val="tx1"/>
                </a:solidFill>
                <a:effectLst/>
                <a:latin typeface="Arial Nova" panose="020B0504020202020204" pitchFamily="34" charset="0"/>
              </a:rPr>
              <a:t> </a:t>
            </a:r>
            <a:r>
              <a:rPr lang="en-ID" b="0" i="0" dirty="0" err="1">
                <a:solidFill>
                  <a:schemeClr val="tx1"/>
                </a:solidFill>
                <a:effectLst/>
                <a:latin typeface="Arial Nova" panose="020B0504020202020204" pitchFamily="34" charset="0"/>
              </a:rPr>
              <a:t>yaitu</a:t>
            </a:r>
            <a:r>
              <a:rPr lang="en-ID" b="0" i="0" dirty="0">
                <a:solidFill>
                  <a:schemeClr val="tx1"/>
                </a:solidFill>
                <a:effectLst/>
                <a:latin typeface="Arial Nova" panose="020B0504020202020204" pitchFamily="34" charset="0"/>
              </a:rPr>
              <a:t> </a:t>
            </a:r>
            <a:r>
              <a:rPr lang="en-ID" b="0" i="0" dirty="0" err="1">
                <a:solidFill>
                  <a:schemeClr val="tx1"/>
                </a:solidFill>
                <a:effectLst/>
                <a:latin typeface="Arial Nova" panose="020B0504020202020204" pitchFamily="34" charset="0"/>
              </a:rPr>
              <a:t>untuk</a:t>
            </a:r>
            <a:r>
              <a:rPr lang="en-ID" b="0" i="0" dirty="0">
                <a:solidFill>
                  <a:schemeClr val="tx1"/>
                </a:solidFill>
                <a:effectLst/>
                <a:latin typeface="Arial Nova" panose="020B0504020202020204" pitchFamily="34" charset="0"/>
              </a:rPr>
              <a:t> </a:t>
            </a:r>
            <a:r>
              <a:rPr lang="en-ID" b="0" i="0" dirty="0" err="1">
                <a:solidFill>
                  <a:schemeClr val="tx1"/>
                </a:solidFill>
                <a:effectLst/>
                <a:latin typeface="Arial Nova" panose="020B0504020202020204" pitchFamily="34" charset="0"/>
              </a:rPr>
              <a:t>menginformasikan</a:t>
            </a:r>
            <a:r>
              <a:rPr lang="en-ID" b="0" i="0" dirty="0">
                <a:solidFill>
                  <a:schemeClr val="tx1"/>
                </a:solidFill>
                <a:effectLst/>
                <a:latin typeface="Arial Nova" panose="020B0504020202020204" pitchFamily="34" charset="0"/>
              </a:rPr>
              <a:t> </a:t>
            </a:r>
            <a:r>
              <a:rPr lang="en-ID" b="0" i="0" dirty="0" err="1">
                <a:solidFill>
                  <a:schemeClr val="tx1"/>
                </a:solidFill>
                <a:effectLst/>
                <a:latin typeface="Arial Nova" panose="020B0504020202020204" pitchFamily="34" charset="0"/>
              </a:rPr>
              <a:t>sebuah</a:t>
            </a:r>
            <a:r>
              <a:rPr lang="en-ID" b="0" i="0" dirty="0">
                <a:solidFill>
                  <a:schemeClr val="tx1"/>
                </a:solidFill>
                <a:effectLst/>
                <a:latin typeface="Arial Nova" panose="020B0504020202020204" pitchFamily="34" charset="0"/>
              </a:rPr>
              <a:t> </a:t>
            </a:r>
            <a:r>
              <a:rPr lang="en-ID" b="0" i="0" dirty="0" err="1">
                <a:solidFill>
                  <a:schemeClr val="tx1"/>
                </a:solidFill>
                <a:effectLst/>
                <a:latin typeface="Arial Nova" panose="020B0504020202020204" pitchFamily="34" charset="0"/>
              </a:rPr>
              <a:t>produk</a:t>
            </a:r>
            <a:r>
              <a:rPr lang="en-ID" b="0" i="0" dirty="0">
                <a:solidFill>
                  <a:schemeClr val="tx1"/>
                </a:solidFill>
                <a:effectLst/>
                <a:latin typeface="Arial Nova" panose="020B0504020202020204" pitchFamily="34" charset="0"/>
              </a:rPr>
              <a:t>, </a:t>
            </a:r>
            <a:r>
              <a:rPr lang="en-ID" b="0" i="0" dirty="0" err="1">
                <a:solidFill>
                  <a:schemeClr val="tx1"/>
                </a:solidFill>
                <a:effectLst/>
                <a:latin typeface="Arial Nova" panose="020B0504020202020204" pitchFamily="34" charset="0"/>
              </a:rPr>
              <a:t>jasa</a:t>
            </a:r>
            <a:r>
              <a:rPr lang="en-ID" b="0" i="0" dirty="0">
                <a:solidFill>
                  <a:schemeClr val="tx1"/>
                </a:solidFill>
                <a:effectLst/>
                <a:latin typeface="Arial Nova" panose="020B0504020202020204" pitchFamily="34" charset="0"/>
              </a:rPr>
              <a:t> </a:t>
            </a:r>
            <a:r>
              <a:rPr lang="en-ID" b="0" i="0" dirty="0" err="1">
                <a:solidFill>
                  <a:schemeClr val="tx1"/>
                </a:solidFill>
                <a:effectLst/>
                <a:latin typeface="Arial Nova" panose="020B0504020202020204" pitchFamily="34" charset="0"/>
              </a:rPr>
              <a:t>maupun</a:t>
            </a:r>
            <a:r>
              <a:rPr lang="en-ID" b="0" i="0" dirty="0">
                <a:solidFill>
                  <a:schemeClr val="tx1"/>
                </a:solidFill>
                <a:effectLst/>
                <a:latin typeface="Arial Nova" panose="020B0504020202020204" pitchFamily="34" charset="0"/>
              </a:rPr>
              <a:t> </a:t>
            </a:r>
            <a:r>
              <a:rPr lang="en-ID" b="0" i="0" dirty="0" err="1">
                <a:solidFill>
                  <a:schemeClr val="tx1"/>
                </a:solidFill>
                <a:effectLst/>
                <a:latin typeface="Arial Nova" panose="020B0504020202020204" pitchFamily="34" charset="0"/>
              </a:rPr>
              <a:t>perusahaan</a:t>
            </a:r>
            <a:r>
              <a:rPr lang="en-ID" b="0" i="0" dirty="0">
                <a:solidFill>
                  <a:schemeClr val="tx1"/>
                </a:solidFill>
                <a:effectLst/>
                <a:latin typeface="Arial Nova" panose="020B0504020202020204" pitchFamily="34" charset="0"/>
              </a:rPr>
              <a:t>. </a:t>
            </a:r>
            <a:r>
              <a:rPr lang="en-ID" b="0" i="0" dirty="0" err="1">
                <a:solidFill>
                  <a:schemeClr val="tx1"/>
                </a:solidFill>
                <a:effectLst/>
                <a:latin typeface="Arial Nova" panose="020B0504020202020204" pitchFamily="34" charset="0"/>
              </a:rPr>
              <a:t>Iklan</a:t>
            </a:r>
            <a:r>
              <a:rPr lang="en-ID" b="0" i="0" dirty="0">
                <a:solidFill>
                  <a:schemeClr val="tx1"/>
                </a:solidFill>
                <a:effectLst/>
                <a:latin typeface="Arial Nova" panose="020B0504020202020204" pitchFamily="34" charset="0"/>
              </a:rPr>
              <a:t> </a:t>
            </a:r>
            <a:r>
              <a:rPr lang="en-ID" b="0" i="0" dirty="0" err="1">
                <a:solidFill>
                  <a:schemeClr val="tx1"/>
                </a:solidFill>
                <a:effectLst/>
                <a:latin typeface="Arial Nova" panose="020B0504020202020204" pitchFamily="34" charset="0"/>
              </a:rPr>
              <a:t>tersebut</a:t>
            </a:r>
            <a:r>
              <a:rPr lang="en-ID" b="0" i="0" dirty="0">
                <a:solidFill>
                  <a:schemeClr val="tx1"/>
                </a:solidFill>
                <a:effectLst/>
                <a:latin typeface="Arial Nova" panose="020B0504020202020204" pitchFamily="34" charset="0"/>
              </a:rPr>
              <a:t> </a:t>
            </a:r>
            <a:r>
              <a:rPr lang="en-ID" b="0" i="0" dirty="0" err="1">
                <a:solidFill>
                  <a:schemeClr val="tx1"/>
                </a:solidFill>
                <a:effectLst/>
                <a:latin typeface="Arial Nova" panose="020B0504020202020204" pitchFamily="34" charset="0"/>
              </a:rPr>
              <a:t>akan</a:t>
            </a:r>
            <a:r>
              <a:rPr lang="en-ID" b="0" i="0" dirty="0">
                <a:solidFill>
                  <a:schemeClr val="tx1"/>
                </a:solidFill>
                <a:effectLst/>
                <a:latin typeface="Arial Nova" panose="020B0504020202020204" pitchFamily="34" charset="0"/>
              </a:rPr>
              <a:t> </a:t>
            </a:r>
            <a:r>
              <a:rPr lang="en-ID" b="0" i="0" dirty="0" err="1">
                <a:solidFill>
                  <a:schemeClr val="tx1"/>
                </a:solidFill>
                <a:effectLst/>
                <a:latin typeface="Arial Nova" panose="020B0504020202020204" pitchFamily="34" charset="0"/>
              </a:rPr>
              <a:t>dilakukan</a:t>
            </a:r>
            <a:r>
              <a:rPr lang="en-ID" b="0" i="0" dirty="0">
                <a:solidFill>
                  <a:schemeClr val="tx1"/>
                </a:solidFill>
                <a:effectLst/>
                <a:latin typeface="Arial Nova" panose="020B0504020202020204" pitchFamily="34" charset="0"/>
              </a:rPr>
              <a:t> dan </a:t>
            </a:r>
            <a:r>
              <a:rPr lang="en-ID" b="0" i="0" dirty="0" err="1">
                <a:solidFill>
                  <a:schemeClr val="tx1"/>
                </a:solidFill>
                <a:effectLst/>
                <a:latin typeface="Arial Nova" panose="020B0504020202020204" pitchFamily="34" charset="0"/>
              </a:rPr>
              <a:t>ditujukan</a:t>
            </a:r>
            <a:r>
              <a:rPr lang="en-ID" b="0" i="0" dirty="0">
                <a:solidFill>
                  <a:schemeClr val="tx1"/>
                </a:solidFill>
                <a:effectLst/>
                <a:latin typeface="Arial Nova" panose="020B0504020202020204" pitchFamily="34" charset="0"/>
              </a:rPr>
              <a:t> </a:t>
            </a:r>
            <a:r>
              <a:rPr lang="en-ID" b="0" i="0" dirty="0" err="1">
                <a:solidFill>
                  <a:schemeClr val="tx1"/>
                </a:solidFill>
                <a:effectLst/>
                <a:latin typeface="Arial Nova" panose="020B0504020202020204" pitchFamily="34" charset="0"/>
              </a:rPr>
              <a:t>kepada</a:t>
            </a:r>
            <a:r>
              <a:rPr lang="en-ID" b="0" i="0" dirty="0">
                <a:solidFill>
                  <a:schemeClr val="tx1"/>
                </a:solidFill>
                <a:effectLst/>
                <a:latin typeface="Arial Nova" panose="020B0504020202020204" pitchFamily="34" charset="0"/>
              </a:rPr>
              <a:t> </a:t>
            </a:r>
            <a:r>
              <a:rPr lang="en-ID" b="0" i="0" dirty="0" err="1">
                <a:solidFill>
                  <a:schemeClr val="tx1"/>
                </a:solidFill>
                <a:effectLst/>
                <a:latin typeface="Arial Nova" panose="020B0504020202020204" pitchFamily="34" charset="0"/>
              </a:rPr>
              <a:t>khalayak</a:t>
            </a:r>
            <a:r>
              <a:rPr lang="en-ID" b="0" i="0" dirty="0">
                <a:solidFill>
                  <a:schemeClr val="tx1"/>
                </a:solidFill>
                <a:effectLst/>
                <a:latin typeface="Arial Nova" panose="020B0504020202020204" pitchFamily="34" charset="0"/>
              </a:rPr>
              <a:t> </a:t>
            </a:r>
            <a:r>
              <a:rPr lang="en-ID" b="0" i="0" dirty="0" err="1">
                <a:solidFill>
                  <a:schemeClr val="tx1"/>
                </a:solidFill>
                <a:effectLst/>
                <a:latin typeface="Arial Nova" panose="020B0504020202020204" pitchFamily="34" charset="0"/>
              </a:rPr>
              <a:t>luas</a:t>
            </a:r>
            <a:r>
              <a:rPr lang="en-ID" b="0" i="0" dirty="0">
                <a:solidFill>
                  <a:schemeClr val="tx1"/>
                </a:solidFill>
                <a:effectLst/>
                <a:latin typeface="Arial Nova" panose="020B0504020202020204" pitchFamily="34" charset="0"/>
              </a:rPr>
              <a:t>. </a:t>
            </a:r>
            <a:r>
              <a:rPr lang="en-ID" b="0" i="0" dirty="0" err="1">
                <a:solidFill>
                  <a:schemeClr val="tx1"/>
                </a:solidFill>
                <a:effectLst/>
                <a:latin typeface="Arial Nova" panose="020B0504020202020204" pitchFamily="34" charset="0"/>
              </a:rPr>
              <a:t>Melalui</a:t>
            </a:r>
            <a:r>
              <a:rPr lang="en-ID" b="0" i="0" dirty="0">
                <a:solidFill>
                  <a:schemeClr val="tx1"/>
                </a:solidFill>
                <a:effectLst/>
                <a:latin typeface="Arial Nova" panose="020B0504020202020204" pitchFamily="34" charset="0"/>
              </a:rPr>
              <a:t> </a:t>
            </a:r>
            <a:r>
              <a:rPr lang="en-ID" b="0" i="0" dirty="0" err="1">
                <a:solidFill>
                  <a:schemeClr val="tx1"/>
                </a:solidFill>
                <a:effectLst/>
                <a:latin typeface="Arial Nova" panose="020B0504020202020204" pitchFamily="34" charset="0"/>
              </a:rPr>
              <a:t>iklan</a:t>
            </a:r>
            <a:r>
              <a:rPr lang="en-ID" b="0" i="0" dirty="0">
                <a:solidFill>
                  <a:schemeClr val="tx1"/>
                </a:solidFill>
                <a:effectLst/>
                <a:latin typeface="Arial Nova" panose="020B0504020202020204" pitchFamily="34" charset="0"/>
              </a:rPr>
              <a:t>, </a:t>
            </a:r>
            <a:r>
              <a:rPr lang="en-ID" b="0" i="0" dirty="0" err="1">
                <a:solidFill>
                  <a:schemeClr val="tx1"/>
                </a:solidFill>
                <a:effectLst/>
                <a:latin typeface="Arial Nova" panose="020B0504020202020204" pitchFamily="34" charset="0"/>
              </a:rPr>
              <a:t>akan</a:t>
            </a:r>
            <a:r>
              <a:rPr lang="en-ID" b="0" i="0" dirty="0">
                <a:solidFill>
                  <a:schemeClr val="tx1"/>
                </a:solidFill>
                <a:effectLst/>
                <a:latin typeface="Arial Nova" panose="020B0504020202020204" pitchFamily="34" charset="0"/>
              </a:rPr>
              <a:t> </a:t>
            </a:r>
            <a:r>
              <a:rPr lang="en-ID" b="0" i="0" dirty="0" err="1">
                <a:solidFill>
                  <a:schemeClr val="tx1"/>
                </a:solidFill>
                <a:effectLst/>
                <a:latin typeface="Arial Nova" panose="020B0504020202020204" pitchFamily="34" charset="0"/>
              </a:rPr>
              <a:t>tercipta</a:t>
            </a:r>
            <a:r>
              <a:rPr lang="en-ID" b="0" i="0" dirty="0">
                <a:solidFill>
                  <a:schemeClr val="tx1"/>
                </a:solidFill>
                <a:effectLst/>
                <a:latin typeface="Arial Nova" panose="020B0504020202020204" pitchFamily="34" charset="0"/>
              </a:rPr>
              <a:t> </a:t>
            </a:r>
            <a:r>
              <a:rPr lang="en-ID" b="0" i="0" dirty="0" err="1">
                <a:solidFill>
                  <a:schemeClr val="tx1"/>
                </a:solidFill>
                <a:effectLst/>
                <a:latin typeface="Arial Nova" panose="020B0504020202020204" pitchFamily="34" charset="0"/>
              </a:rPr>
              <a:t>kesadaran</a:t>
            </a:r>
            <a:r>
              <a:rPr lang="en-ID" b="0" i="0" dirty="0">
                <a:solidFill>
                  <a:schemeClr val="tx1"/>
                </a:solidFill>
                <a:effectLst/>
                <a:latin typeface="Arial Nova" panose="020B0504020202020204" pitchFamily="34" charset="0"/>
              </a:rPr>
              <a:t> </a:t>
            </a:r>
            <a:r>
              <a:rPr lang="en-ID" b="0" i="0" dirty="0" err="1">
                <a:solidFill>
                  <a:schemeClr val="tx1"/>
                </a:solidFill>
                <a:effectLst/>
                <a:latin typeface="Arial Nova" panose="020B0504020202020204" pitchFamily="34" charset="0"/>
              </a:rPr>
              <a:t>produk</a:t>
            </a:r>
            <a:r>
              <a:rPr lang="en-ID" b="0" i="0" dirty="0">
                <a:solidFill>
                  <a:schemeClr val="tx1"/>
                </a:solidFill>
                <a:effectLst/>
                <a:latin typeface="Arial Nova" panose="020B0504020202020204" pitchFamily="34" charset="0"/>
              </a:rPr>
              <a:t>, </a:t>
            </a:r>
            <a:r>
              <a:rPr lang="en-ID" b="0" i="0" dirty="0" err="1">
                <a:solidFill>
                  <a:schemeClr val="tx1"/>
                </a:solidFill>
                <a:effectLst/>
                <a:latin typeface="Arial Nova" panose="020B0504020202020204" pitchFamily="34" charset="0"/>
              </a:rPr>
              <a:t>layanan</a:t>
            </a:r>
            <a:r>
              <a:rPr lang="en-ID" b="0" i="0" dirty="0">
                <a:solidFill>
                  <a:schemeClr val="tx1"/>
                </a:solidFill>
                <a:effectLst/>
                <a:latin typeface="Arial Nova" panose="020B0504020202020204" pitchFamily="34" charset="0"/>
              </a:rPr>
              <a:t>, </a:t>
            </a:r>
            <a:r>
              <a:rPr lang="en-ID" b="0" i="0" dirty="0" err="1">
                <a:solidFill>
                  <a:schemeClr val="tx1"/>
                </a:solidFill>
                <a:effectLst/>
                <a:latin typeface="Arial Nova" panose="020B0504020202020204" pitchFamily="34" charset="0"/>
              </a:rPr>
              <a:t>merek</a:t>
            </a:r>
            <a:r>
              <a:rPr lang="en-ID" b="0" i="0" dirty="0">
                <a:solidFill>
                  <a:schemeClr val="tx1"/>
                </a:solidFill>
                <a:effectLst/>
                <a:latin typeface="Arial Nova" panose="020B0504020202020204" pitchFamily="34" charset="0"/>
              </a:rPr>
              <a:t>, </a:t>
            </a:r>
            <a:r>
              <a:rPr lang="en-ID" b="0" i="0" dirty="0" err="1">
                <a:solidFill>
                  <a:schemeClr val="tx1"/>
                </a:solidFill>
                <a:effectLst/>
                <a:latin typeface="Arial Nova" panose="020B0504020202020204" pitchFamily="34" charset="0"/>
              </a:rPr>
              <a:t>atau</a:t>
            </a:r>
            <a:r>
              <a:rPr lang="en-ID" b="0" i="0" dirty="0">
                <a:solidFill>
                  <a:schemeClr val="tx1"/>
                </a:solidFill>
                <a:effectLst/>
                <a:latin typeface="Arial Nova" panose="020B0504020202020204" pitchFamily="34" charset="0"/>
              </a:rPr>
              <a:t> ide.</a:t>
            </a:r>
            <a:endParaRPr lang="en-ID" dirty="0">
              <a:solidFill>
                <a:schemeClr val="tx1"/>
              </a:solidFill>
              <a:latin typeface="Arial Nova" panose="020B0504020202020204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D206843-29D9-AF7E-8C6C-856EC93492A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11345" y="3326363"/>
            <a:ext cx="6186001" cy="33543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602577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4B62B3-EF0A-F3CE-23D8-56F695AE9F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/>
              <a:t>Ciri-</a:t>
            </a:r>
            <a:r>
              <a:rPr lang="en-US" dirty="0" err="1"/>
              <a:t>ciri</a:t>
            </a:r>
            <a:r>
              <a:rPr lang="en-US" dirty="0"/>
              <a:t> </a:t>
            </a:r>
            <a:r>
              <a:rPr lang="en-US" dirty="0" err="1"/>
              <a:t>iklan</a:t>
            </a:r>
            <a:endParaRPr lang="en-ID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FD5C56-84B0-FE07-6C39-4406649B52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 algn="l" fontAlgn="base"/>
            <a:r>
              <a:rPr lang="en-ID" b="1" i="0" dirty="0">
                <a:solidFill>
                  <a:schemeClr val="tx1"/>
                </a:solidFill>
                <a:effectLst/>
              </a:rPr>
              <a:t>1. </a:t>
            </a:r>
            <a:r>
              <a:rPr lang="en-ID" b="1" i="0" dirty="0" err="1">
                <a:solidFill>
                  <a:schemeClr val="tx1"/>
                </a:solidFill>
                <a:effectLst/>
              </a:rPr>
              <a:t>Menggunakan</a:t>
            </a:r>
            <a:r>
              <a:rPr lang="en-ID" b="1" i="0" dirty="0">
                <a:solidFill>
                  <a:schemeClr val="tx1"/>
                </a:solidFill>
                <a:effectLst/>
              </a:rPr>
              <a:t> kata-kata </a:t>
            </a:r>
            <a:r>
              <a:rPr lang="en-ID" b="1" i="0" dirty="0" err="1">
                <a:solidFill>
                  <a:schemeClr val="tx1"/>
                </a:solidFill>
                <a:effectLst/>
              </a:rPr>
              <a:t>singkat</a:t>
            </a:r>
            <a:endParaRPr lang="en-ID" b="1" i="0" dirty="0">
              <a:solidFill>
                <a:schemeClr val="tx1"/>
              </a:solidFill>
              <a:effectLst/>
            </a:endParaRPr>
          </a:p>
          <a:p>
            <a:pPr marL="36900" indent="0" algn="l" fontAlgn="base">
              <a:buNone/>
            </a:pPr>
            <a:r>
              <a:rPr lang="en-ID" b="0" i="0" dirty="0">
                <a:solidFill>
                  <a:schemeClr val="tx1"/>
                </a:solidFill>
                <a:effectLst/>
              </a:rPr>
              <a:t>Kata-kata </a:t>
            </a:r>
            <a:r>
              <a:rPr lang="en-ID" b="0" i="0" dirty="0" err="1">
                <a:solidFill>
                  <a:schemeClr val="tx1"/>
                </a:solidFill>
                <a:effectLst/>
              </a:rPr>
              <a:t>singkat</a:t>
            </a:r>
            <a:r>
              <a:rPr lang="en-ID" b="0" i="0" dirty="0">
                <a:solidFill>
                  <a:schemeClr val="tx1"/>
                </a:solidFill>
                <a:effectLst/>
              </a:rPr>
              <a:t> </a:t>
            </a:r>
            <a:r>
              <a:rPr lang="en-ID" b="0" i="0" dirty="0" err="1">
                <a:solidFill>
                  <a:schemeClr val="tx1"/>
                </a:solidFill>
                <a:effectLst/>
              </a:rPr>
              <a:t>dalam</a:t>
            </a:r>
            <a:r>
              <a:rPr lang="en-ID" b="0" i="0" dirty="0">
                <a:solidFill>
                  <a:schemeClr val="tx1"/>
                </a:solidFill>
                <a:effectLst/>
              </a:rPr>
              <a:t> </a:t>
            </a:r>
            <a:r>
              <a:rPr lang="en-ID" b="0" i="0" dirty="0" err="1">
                <a:solidFill>
                  <a:schemeClr val="tx1"/>
                </a:solidFill>
                <a:effectLst/>
              </a:rPr>
              <a:t>iklan</a:t>
            </a:r>
            <a:r>
              <a:rPr lang="en-ID" b="0" i="0" dirty="0">
                <a:solidFill>
                  <a:schemeClr val="tx1"/>
                </a:solidFill>
                <a:effectLst/>
              </a:rPr>
              <a:t> </a:t>
            </a:r>
            <a:r>
              <a:rPr lang="en-ID" b="0" i="0" dirty="0" err="1">
                <a:solidFill>
                  <a:schemeClr val="tx1"/>
                </a:solidFill>
                <a:effectLst/>
              </a:rPr>
              <a:t>bertujuan</a:t>
            </a:r>
            <a:r>
              <a:rPr lang="en-ID" b="0" i="0" dirty="0">
                <a:solidFill>
                  <a:schemeClr val="tx1"/>
                </a:solidFill>
                <a:effectLst/>
              </a:rPr>
              <a:t> agar </a:t>
            </a:r>
            <a:r>
              <a:rPr lang="en-ID" b="0" i="0" dirty="0" err="1">
                <a:solidFill>
                  <a:schemeClr val="tx1"/>
                </a:solidFill>
                <a:effectLst/>
              </a:rPr>
              <a:t>pesan</a:t>
            </a:r>
            <a:r>
              <a:rPr lang="en-ID" b="0" i="0" dirty="0">
                <a:solidFill>
                  <a:schemeClr val="tx1"/>
                </a:solidFill>
                <a:effectLst/>
              </a:rPr>
              <a:t> </a:t>
            </a:r>
            <a:r>
              <a:rPr lang="en-ID" b="0" i="0" dirty="0" err="1">
                <a:solidFill>
                  <a:schemeClr val="tx1"/>
                </a:solidFill>
                <a:effectLst/>
              </a:rPr>
              <a:t>dapat</a:t>
            </a:r>
            <a:r>
              <a:rPr lang="en-ID" b="0" i="0" dirty="0">
                <a:solidFill>
                  <a:schemeClr val="tx1"/>
                </a:solidFill>
                <a:effectLst/>
              </a:rPr>
              <a:t> </a:t>
            </a:r>
            <a:r>
              <a:rPr lang="en-ID" b="0" i="0" dirty="0" err="1">
                <a:solidFill>
                  <a:schemeClr val="tx1"/>
                </a:solidFill>
                <a:effectLst/>
              </a:rPr>
              <a:t>disampaikan</a:t>
            </a:r>
            <a:r>
              <a:rPr lang="en-ID" b="0" i="0" dirty="0">
                <a:solidFill>
                  <a:schemeClr val="tx1"/>
                </a:solidFill>
                <a:effectLst/>
              </a:rPr>
              <a:t> </a:t>
            </a:r>
            <a:r>
              <a:rPr lang="en-ID" b="0" i="0" dirty="0" err="1">
                <a:solidFill>
                  <a:schemeClr val="tx1"/>
                </a:solidFill>
                <a:effectLst/>
              </a:rPr>
              <a:t>secara</a:t>
            </a:r>
            <a:r>
              <a:rPr lang="en-ID" b="0" i="0" dirty="0">
                <a:solidFill>
                  <a:schemeClr val="tx1"/>
                </a:solidFill>
                <a:effectLst/>
              </a:rPr>
              <a:t> </a:t>
            </a:r>
            <a:r>
              <a:rPr lang="en-ID" b="0" i="0" dirty="0" err="1">
                <a:solidFill>
                  <a:schemeClr val="tx1"/>
                </a:solidFill>
                <a:effectLst/>
              </a:rPr>
              <a:t>efektif</a:t>
            </a:r>
            <a:r>
              <a:rPr lang="en-ID" b="0" i="0" dirty="0">
                <a:solidFill>
                  <a:schemeClr val="tx1"/>
                </a:solidFill>
                <a:effectLst/>
              </a:rPr>
              <a:t>.</a:t>
            </a:r>
          </a:p>
          <a:p>
            <a:pPr algn="l" fontAlgn="base"/>
            <a:r>
              <a:rPr lang="en-ID" b="1" i="0" dirty="0">
                <a:solidFill>
                  <a:schemeClr val="tx1"/>
                </a:solidFill>
                <a:effectLst/>
              </a:rPr>
              <a:t>2. </a:t>
            </a:r>
            <a:r>
              <a:rPr lang="en-ID" b="1" i="0" dirty="0" err="1">
                <a:solidFill>
                  <a:schemeClr val="tx1"/>
                </a:solidFill>
                <a:effectLst/>
              </a:rPr>
              <a:t>Pemilihan</a:t>
            </a:r>
            <a:r>
              <a:rPr lang="en-ID" b="1" i="0" dirty="0">
                <a:solidFill>
                  <a:schemeClr val="tx1"/>
                </a:solidFill>
                <a:effectLst/>
              </a:rPr>
              <a:t> kata </a:t>
            </a:r>
            <a:r>
              <a:rPr lang="en-ID" b="1" i="0" dirty="0" err="1">
                <a:solidFill>
                  <a:schemeClr val="tx1"/>
                </a:solidFill>
                <a:effectLst/>
              </a:rPr>
              <a:t>bersifat</a:t>
            </a:r>
            <a:r>
              <a:rPr lang="en-ID" b="1" i="0" dirty="0">
                <a:solidFill>
                  <a:schemeClr val="tx1"/>
                </a:solidFill>
                <a:effectLst/>
              </a:rPr>
              <a:t> </a:t>
            </a:r>
            <a:r>
              <a:rPr lang="en-ID" b="1" i="0" dirty="0" err="1">
                <a:solidFill>
                  <a:schemeClr val="tx1"/>
                </a:solidFill>
                <a:effectLst/>
              </a:rPr>
              <a:t>sugestif</a:t>
            </a:r>
            <a:endParaRPr lang="en-ID" b="1" i="0" dirty="0">
              <a:solidFill>
                <a:schemeClr val="tx1"/>
              </a:solidFill>
              <a:effectLst/>
            </a:endParaRPr>
          </a:p>
          <a:p>
            <a:pPr marL="36900" indent="0" algn="l" fontAlgn="base">
              <a:buNone/>
            </a:pPr>
            <a:r>
              <a:rPr lang="en-ID" b="0" i="0" dirty="0" err="1">
                <a:solidFill>
                  <a:schemeClr val="tx1"/>
                </a:solidFill>
                <a:effectLst/>
              </a:rPr>
              <a:t>Pemilihan</a:t>
            </a:r>
            <a:r>
              <a:rPr lang="en-ID" b="0" i="0" dirty="0">
                <a:solidFill>
                  <a:schemeClr val="tx1"/>
                </a:solidFill>
                <a:effectLst/>
              </a:rPr>
              <a:t> kata </a:t>
            </a:r>
            <a:r>
              <a:rPr lang="en-ID" b="0" i="0" dirty="0" err="1">
                <a:solidFill>
                  <a:schemeClr val="tx1"/>
                </a:solidFill>
                <a:effectLst/>
              </a:rPr>
              <a:t>atau</a:t>
            </a:r>
            <a:r>
              <a:rPr lang="en-ID" b="0" i="0" dirty="0">
                <a:solidFill>
                  <a:schemeClr val="tx1"/>
                </a:solidFill>
                <a:effectLst/>
              </a:rPr>
              <a:t> </a:t>
            </a:r>
            <a:r>
              <a:rPr lang="en-ID" b="0" i="0" dirty="0" err="1">
                <a:solidFill>
                  <a:schemeClr val="tx1"/>
                </a:solidFill>
                <a:effectLst/>
              </a:rPr>
              <a:t>diksi</a:t>
            </a:r>
            <a:r>
              <a:rPr lang="en-ID" b="0" i="0" dirty="0">
                <a:solidFill>
                  <a:schemeClr val="tx1"/>
                </a:solidFill>
                <a:effectLst/>
              </a:rPr>
              <a:t> yang </a:t>
            </a:r>
            <a:r>
              <a:rPr lang="en-ID" b="0" i="0" dirty="0" err="1">
                <a:solidFill>
                  <a:schemeClr val="tx1"/>
                </a:solidFill>
                <a:effectLst/>
              </a:rPr>
              <a:t>bersifat</a:t>
            </a:r>
            <a:r>
              <a:rPr lang="en-ID" b="0" i="0" dirty="0">
                <a:solidFill>
                  <a:schemeClr val="tx1"/>
                </a:solidFill>
                <a:effectLst/>
              </a:rPr>
              <a:t> </a:t>
            </a:r>
            <a:r>
              <a:rPr lang="en-ID" b="0" i="0" dirty="0" err="1">
                <a:solidFill>
                  <a:schemeClr val="tx1"/>
                </a:solidFill>
                <a:effectLst/>
              </a:rPr>
              <a:t>sugestif</a:t>
            </a:r>
            <a:r>
              <a:rPr lang="en-ID" b="0" i="0" dirty="0">
                <a:solidFill>
                  <a:schemeClr val="tx1"/>
                </a:solidFill>
                <a:effectLst/>
              </a:rPr>
              <a:t> </a:t>
            </a:r>
            <a:r>
              <a:rPr lang="en-ID" b="0" i="0" dirty="0" err="1">
                <a:solidFill>
                  <a:schemeClr val="tx1"/>
                </a:solidFill>
                <a:effectLst/>
              </a:rPr>
              <a:t>berkaitan</a:t>
            </a:r>
            <a:r>
              <a:rPr lang="en-ID" b="0" i="0" dirty="0">
                <a:solidFill>
                  <a:schemeClr val="tx1"/>
                </a:solidFill>
                <a:effectLst/>
              </a:rPr>
              <a:t> </a:t>
            </a:r>
            <a:r>
              <a:rPr lang="en-ID" b="0" i="0" dirty="0" err="1">
                <a:solidFill>
                  <a:schemeClr val="tx1"/>
                </a:solidFill>
                <a:effectLst/>
              </a:rPr>
              <a:t>erat</a:t>
            </a:r>
            <a:r>
              <a:rPr lang="en-ID" b="0" i="0" dirty="0">
                <a:solidFill>
                  <a:schemeClr val="tx1"/>
                </a:solidFill>
                <a:effectLst/>
              </a:rPr>
              <a:t> </a:t>
            </a:r>
            <a:r>
              <a:rPr lang="en-ID" b="0" i="0" dirty="0" err="1">
                <a:solidFill>
                  <a:schemeClr val="tx1"/>
                </a:solidFill>
                <a:effectLst/>
              </a:rPr>
              <a:t>dengan</a:t>
            </a:r>
            <a:r>
              <a:rPr lang="en-ID" b="0" i="0" dirty="0">
                <a:solidFill>
                  <a:schemeClr val="tx1"/>
                </a:solidFill>
                <a:effectLst/>
              </a:rPr>
              <a:t> </a:t>
            </a:r>
            <a:r>
              <a:rPr lang="en-ID" b="0" i="0" dirty="0" err="1">
                <a:solidFill>
                  <a:schemeClr val="tx1"/>
                </a:solidFill>
                <a:effectLst/>
              </a:rPr>
              <a:t>mempengaruhi</a:t>
            </a:r>
            <a:r>
              <a:rPr lang="en-ID" b="0" i="0" dirty="0">
                <a:solidFill>
                  <a:schemeClr val="tx1"/>
                </a:solidFill>
                <a:effectLst/>
              </a:rPr>
              <a:t> para </a:t>
            </a:r>
            <a:r>
              <a:rPr lang="en-ID" b="0" i="0" dirty="0" err="1">
                <a:solidFill>
                  <a:schemeClr val="tx1"/>
                </a:solidFill>
                <a:effectLst/>
              </a:rPr>
              <a:t>konsumen</a:t>
            </a:r>
            <a:r>
              <a:rPr lang="en-ID" b="0" i="0" dirty="0">
                <a:solidFill>
                  <a:schemeClr val="tx1"/>
                </a:solidFill>
                <a:effectLst/>
              </a:rPr>
              <a:t> agar </a:t>
            </a:r>
            <a:r>
              <a:rPr lang="en-ID" b="0" i="0" dirty="0" err="1">
                <a:solidFill>
                  <a:schemeClr val="tx1"/>
                </a:solidFill>
                <a:effectLst/>
              </a:rPr>
              <a:t>tertarik</a:t>
            </a:r>
            <a:r>
              <a:rPr lang="en-ID" b="0" i="0" dirty="0">
                <a:solidFill>
                  <a:schemeClr val="tx1"/>
                </a:solidFill>
                <a:effectLst/>
              </a:rPr>
              <a:t> </a:t>
            </a:r>
            <a:r>
              <a:rPr lang="en-ID" b="0" i="0" dirty="0" err="1">
                <a:solidFill>
                  <a:schemeClr val="tx1"/>
                </a:solidFill>
                <a:effectLst/>
              </a:rPr>
              <a:t>dengan</a:t>
            </a:r>
            <a:r>
              <a:rPr lang="en-ID" b="0" i="0" dirty="0">
                <a:solidFill>
                  <a:schemeClr val="tx1"/>
                </a:solidFill>
                <a:effectLst/>
              </a:rPr>
              <a:t> </a:t>
            </a:r>
            <a:r>
              <a:rPr lang="en-ID" b="0" i="0" dirty="0" err="1">
                <a:solidFill>
                  <a:schemeClr val="tx1"/>
                </a:solidFill>
                <a:effectLst/>
              </a:rPr>
              <a:t>produk</a:t>
            </a:r>
            <a:r>
              <a:rPr lang="en-ID" b="0" i="0" dirty="0">
                <a:solidFill>
                  <a:schemeClr val="tx1"/>
                </a:solidFill>
                <a:effectLst/>
              </a:rPr>
              <a:t> yang </a:t>
            </a:r>
            <a:r>
              <a:rPr lang="en-ID" b="0" i="0" dirty="0" err="1">
                <a:solidFill>
                  <a:schemeClr val="tx1"/>
                </a:solidFill>
                <a:effectLst/>
              </a:rPr>
              <a:t>ditawarkan</a:t>
            </a:r>
            <a:r>
              <a:rPr lang="en-ID" b="0" i="0" dirty="0">
                <a:solidFill>
                  <a:schemeClr val="tx1"/>
                </a:solidFill>
                <a:effectLst/>
              </a:rPr>
              <a:t>.</a:t>
            </a:r>
          </a:p>
          <a:p>
            <a:pPr algn="l" fontAlgn="base"/>
            <a:r>
              <a:rPr lang="en-ID" b="1" i="0" dirty="0">
                <a:solidFill>
                  <a:schemeClr val="tx1"/>
                </a:solidFill>
                <a:effectLst/>
              </a:rPr>
              <a:t>3. </a:t>
            </a:r>
            <a:r>
              <a:rPr lang="en-ID" b="1" i="0" dirty="0" err="1">
                <a:solidFill>
                  <a:schemeClr val="tx1"/>
                </a:solidFill>
                <a:effectLst/>
              </a:rPr>
              <a:t>Bersifat</a:t>
            </a:r>
            <a:r>
              <a:rPr lang="en-ID" b="1" i="0" dirty="0">
                <a:solidFill>
                  <a:schemeClr val="tx1"/>
                </a:solidFill>
                <a:effectLst/>
              </a:rPr>
              <a:t> </a:t>
            </a:r>
            <a:r>
              <a:rPr lang="en-ID" b="1" i="0" dirty="0" err="1">
                <a:solidFill>
                  <a:schemeClr val="tx1"/>
                </a:solidFill>
                <a:effectLst/>
              </a:rPr>
              <a:t>informatif</a:t>
            </a:r>
            <a:endParaRPr lang="en-ID" b="1" i="0" dirty="0">
              <a:solidFill>
                <a:schemeClr val="tx1"/>
              </a:solidFill>
              <a:effectLst/>
            </a:endParaRPr>
          </a:p>
          <a:p>
            <a:pPr marL="36900" indent="0" algn="l" fontAlgn="base">
              <a:buNone/>
            </a:pPr>
            <a:r>
              <a:rPr lang="en-ID" b="0" i="0" dirty="0" err="1">
                <a:solidFill>
                  <a:schemeClr val="tx1"/>
                </a:solidFill>
                <a:effectLst/>
              </a:rPr>
              <a:t>Penyampaian</a:t>
            </a:r>
            <a:r>
              <a:rPr lang="en-ID" b="0" i="0" dirty="0">
                <a:solidFill>
                  <a:schemeClr val="tx1"/>
                </a:solidFill>
                <a:effectLst/>
              </a:rPr>
              <a:t> </a:t>
            </a:r>
            <a:r>
              <a:rPr lang="en-ID" b="0" i="0" dirty="0" err="1">
                <a:solidFill>
                  <a:schemeClr val="tx1"/>
                </a:solidFill>
                <a:effectLst/>
              </a:rPr>
              <a:t>informasi</a:t>
            </a:r>
            <a:r>
              <a:rPr lang="en-ID" b="0" i="0" dirty="0">
                <a:solidFill>
                  <a:schemeClr val="tx1"/>
                </a:solidFill>
                <a:effectLst/>
              </a:rPr>
              <a:t> </a:t>
            </a:r>
            <a:r>
              <a:rPr lang="en-ID" b="0" i="0" dirty="0" err="1">
                <a:solidFill>
                  <a:schemeClr val="tx1"/>
                </a:solidFill>
                <a:effectLst/>
              </a:rPr>
              <a:t>secara</a:t>
            </a:r>
            <a:r>
              <a:rPr lang="en-ID" b="0" i="0" dirty="0">
                <a:solidFill>
                  <a:schemeClr val="tx1"/>
                </a:solidFill>
                <a:effectLst/>
              </a:rPr>
              <a:t> </a:t>
            </a:r>
            <a:r>
              <a:rPr lang="en-ID" b="0" i="0" dirty="0" err="1">
                <a:solidFill>
                  <a:schemeClr val="tx1"/>
                </a:solidFill>
                <a:effectLst/>
              </a:rPr>
              <a:t>padat</a:t>
            </a:r>
            <a:r>
              <a:rPr lang="en-ID" b="0" i="0" dirty="0">
                <a:solidFill>
                  <a:schemeClr val="tx1"/>
                </a:solidFill>
                <a:effectLst/>
              </a:rPr>
              <a:t>, </a:t>
            </a:r>
            <a:r>
              <a:rPr lang="en-ID" b="0" i="0" dirty="0" err="1">
                <a:solidFill>
                  <a:schemeClr val="tx1"/>
                </a:solidFill>
                <a:effectLst/>
              </a:rPr>
              <a:t>jelas</a:t>
            </a:r>
            <a:r>
              <a:rPr lang="en-ID" b="0" i="0" dirty="0">
                <a:solidFill>
                  <a:schemeClr val="tx1"/>
                </a:solidFill>
                <a:effectLst/>
              </a:rPr>
              <a:t>, dan </a:t>
            </a:r>
            <a:r>
              <a:rPr lang="en-ID" b="0" i="0" dirty="0" err="1">
                <a:solidFill>
                  <a:schemeClr val="tx1"/>
                </a:solidFill>
                <a:effectLst/>
              </a:rPr>
              <a:t>tidak</a:t>
            </a:r>
            <a:r>
              <a:rPr lang="en-ID" b="0" i="0" dirty="0">
                <a:solidFill>
                  <a:schemeClr val="tx1"/>
                </a:solidFill>
                <a:effectLst/>
              </a:rPr>
              <a:t> </a:t>
            </a:r>
            <a:r>
              <a:rPr lang="en-ID" b="0" i="0" dirty="0" err="1">
                <a:solidFill>
                  <a:schemeClr val="tx1"/>
                </a:solidFill>
                <a:effectLst/>
              </a:rPr>
              <a:t>menyinggung</a:t>
            </a:r>
            <a:r>
              <a:rPr lang="en-ID" b="0" i="0" dirty="0">
                <a:solidFill>
                  <a:schemeClr val="tx1"/>
                </a:solidFill>
                <a:effectLst/>
              </a:rPr>
              <a:t> </a:t>
            </a:r>
            <a:r>
              <a:rPr lang="en-ID" b="0" i="0" dirty="0" err="1">
                <a:solidFill>
                  <a:schemeClr val="tx1"/>
                </a:solidFill>
                <a:effectLst/>
              </a:rPr>
              <a:t>pihak</a:t>
            </a:r>
            <a:r>
              <a:rPr lang="en-ID" b="0" i="0" dirty="0">
                <a:solidFill>
                  <a:schemeClr val="tx1"/>
                </a:solidFill>
                <a:effectLst/>
              </a:rPr>
              <a:t> lain.</a:t>
            </a:r>
          </a:p>
          <a:p>
            <a:pPr algn="l" fontAlgn="base"/>
            <a:r>
              <a:rPr lang="en-ID" b="1" i="0" dirty="0">
                <a:solidFill>
                  <a:schemeClr val="tx1"/>
                </a:solidFill>
                <a:effectLst/>
              </a:rPr>
              <a:t>4. </a:t>
            </a:r>
            <a:r>
              <a:rPr lang="en-ID" b="1" i="0" dirty="0" err="1">
                <a:solidFill>
                  <a:schemeClr val="tx1"/>
                </a:solidFill>
                <a:effectLst/>
              </a:rPr>
              <a:t>Tertarget</a:t>
            </a:r>
            <a:endParaRPr lang="en-ID" b="1" i="0" dirty="0">
              <a:solidFill>
                <a:schemeClr val="tx1"/>
              </a:solidFill>
              <a:effectLst/>
            </a:endParaRPr>
          </a:p>
          <a:p>
            <a:pPr marL="36900" indent="0" algn="l" fontAlgn="base">
              <a:buNone/>
            </a:pPr>
            <a:r>
              <a:rPr lang="en-ID" b="0" i="0" dirty="0" err="1">
                <a:solidFill>
                  <a:schemeClr val="tx1"/>
                </a:solidFill>
                <a:effectLst/>
              </a:rPr>
              <a:t>Memiliki</a:t>
            </a:r>
            <a:r>
              <a:rPr lang="en-ID" b="0" i="0" dirty="0">
                <a:solidFill>
                  <a:schemeClr val="tx1"/>
                </a:solidFill>
                <a:effectLst/>
              </a:rPr>
              <a:t> target pasar (</a:t>
            </a:r>
            <a:r>
              <a:rPr lang="en-ID" b="0" i="0" dirty="0" err="1">
                <a:solidFill>
                  <a:schemeClr val="tx1"/>
                </a:solidFill>
                <a:effectLst/>
              </a:rPr>
              <a:t>segmentasi</a:t>
            </a:r>
            <a:r>
              <a:rPr lang="en-ID" b="0" i="0" dirty="0">
                <a:solidFill>
                  <a:schemeClr val="tx1"/>
                </a:solidFill>
                <a:effectLst/>
              </a:rPr>
              <a:t>) yang </a:t>
            </a:r>
            <a:r>
              <a:rPr lang="en-ID" b="0" i="0" dirty="0" err="1">
                <a:solidFill>
                  <a:schemeClr val="tx1"/>
                </a:solidFill>
                <a:effectLst/>
              </a:rPr>
              <a:t>jelas</a:t>
            </a:r>
            <a:r>
              <a:rPr lang="en-ID" b="0" i="0" dirty="0">
                <a:solidFill>
                  <a:schemeClr val="tx1"/>
                </a:solidFill>
                <a:effectLst/>
              </a:rPr>
              <a:t> agar </a:t>
            </a:r>
            <a:r>
              <a:rPr lang="en-ID" b="0" i="0" dirty="0" err="1">
                <a:solidFill>
                  <a:schemeClr val="tx1"/>
                </a:solidFill>
                <a:effectLst/>
              </a:rPr>
              <a:t>distribusi</a:t>
            </a:r>
            <a:r>
              <a:rPr lang="en-ID" b="0" i="0" dirty="0">
                <a:solidFill>
                  <a:schemeClr val="tx1"/>
                </a:solidFill>
                <a:effectLst/>
              </a:rPr>
              <a:t> </a:t>
            </a:r>
            <a:r>
              <a:rPr lang="en-ID" b="0" i="0" dirty="0" err="1">
                <a:solidFill>
                  <a:schemeClr val="tx1"/>
                </a:solidFill>
                <a:effectLst/>
              </a:rPr>
              <a:t>produk</a:t>
            </a:r>
            <a:r>
              <a:rPr lang="en-ID" b="0" i="0" dirty="0">
                <a:solidFill>
                  <a:schemeClr val="tx1"/>
                </a:solidFill>
                <a:effectLst/>
              </a:rPr>
              <a:t> </a:t>
            </a:r>
            <a:r>
              <a:rPr lang="en-ID" b="0" i="0" dirty="0" err="1">
                <a:solidFill>
                  <a:schemeClr val="tx1"/>
                </a:solidFill>
                <a:effectLst/>
              </a:rPr>
              <a:t>lebih</a:t>
            </a:r>
            <a:r>
              <a:rPr lang="en-ID" b="0" i="0" dirty="0">
                <a:solidFill>
                  <a:schemeClr val="tx1"/>
                </a:solidFill>
                <a:effectLst/>
              </a:rPr>
              <a:t> </a:t>
            </a:r>
            <a:r>
              <a:rPr lang="en-ID" b="0" i="0" dirty="0" err="1">
                <a:solidFill>
                  <a:schemeClr val="tx1"/>
                </a:solidFill>
                <a:effectLst/>
              </a:rPr>
              <a:t>efektif</a:t>
            </a:r>
            <a:r>
              <a:rPr lang="en-ID" b="0" i="0" dirty="0">
                <a:solidFill>
                  <a:schemeClr val="tx1"/>
                </a:solidFill>
                <a:effectLst/>
              </a:rPr>
              <a:t>.</a:t>
            </a:r>
          </a:p>
          <a:p>
            <a:endParaRPr lang="en-ID" dirty="0"/>
          </a:p>
        </p:txBody>
      </p:sp>
    </p:spTree>
    <p:extLst>
      <p:ext uri="{BB962C8B-B14F-4D97-AF65-F5344CB8AC3E}">
        <p14:creationId xmlns:p14="http://schemas.microsoft.com/office/powerpoint/2010/main" val="15907397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889568-B71B-858E-535A-D0226B788A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708" y="3110"/>
            <a:ext cx="10353762" cy="1257300"/>
          </a:xfrm>
        </p:spPr>
        <p:txBody>
          <a:bodyPr/>
          <a:lstStyle/>
          <a:p>
            <a:pPr algn="l"/>
            <a:r>
              <a:rPr lang="en-US" dirty="0" err="1"/>
              <a:t>Contoh</a:t>
            </a:r>
            <a:r>
              <a:rPr lang="en-US" dirty="0"/>
              <a:t> </a:t>
            </a:r>
            <a:r>
              <a:rPr lang="en-US" dirty="0" err="1"/>
              <a:t>iklan</a:t>
            </a:r>
            <a:endParaRPr lang="en-ID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946F2D0-0C0A-798E-4915-DA98FC3ABEC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24443" y="1620222"/>
            <a:ext cx="4882146" cy="4874857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6EBA17C-3C8C-11AE-99FF-5D6FCB679B7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58698" y="1988393"/>
            <a:ext cx="3319174" cy="4506686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B3618E78-0E93-8EB2-318B-1C5070500770}"/>
              </a:ext>
            </a:extLst>
          </p:cNvPr>
          <p:cNvSpPr txBox="1"/>
          <p:nvPr/>
        </p:nvSpPr>
        <p:spPr>
          <a:xfrm>
            <a:off x="9714506" y="1240485"/>
            <a:ext cx="12689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Sumber</a:t>
            </a:r>
            <a:r>
              <a:rPr lang="en-US" dirty="0"/>
              <a:t> Google</a:t>
            </a:r>
            <a:endParaRPr lang="en-ID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EDFC5FE-71B3-57E3-8EAF-67AD9D745668}"/>
              </a:ext>
            </a:extLst>
          </p:cNvPr>
          <p:cNvSpPr txBox="1"/>
          <p:nvPr/>
        </p:nvSpPr>
        <p:spPr>
          <a:xfrm>
            <a:off x="2646259" y="1194319"/>
            <a:ext cx="16025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Kelompok</a:t>
            </a:r>
            <a:r>
              <a:rPr lang="en-US" dirty="0"/>
              <a:t> 4</a:t>
            </a:r>
            <a:endParaRPr lang="en-ID" dirty="0"/>
          </a:p>
        </p:txBody>
      </p:sp>
    </p:spTree>
    <p:extLst>
      <p:ext uri="{BB962C8B-B14F-4D97-AF65-F5344CB8AC3E}">
        <p14:creationId xmlns:p14="http://schemas.microsoft.com/office/powerpoint/2010/main" val="293295163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B3CE56-BB3C-8EA7-A4C4-F179D6C973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/>
              <a:t>Ada </a:t>
            </a:r>
            <a:r>
              <a:rPr lang="en-US" dirty="0" err="1"/>
              <a:t>pertanyaan</a:t>
            </a:r>
            <a:r>
              <a:rPr lang="en-US" dirty="0"/>
              <a:t>?</a:t>
            </a:r>
            <a:endParaRPr lang="en-ID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071313C6-35F2-0C1C-6131-35C16C19F36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48881" y="2051569"/>
            <a:ext cx="9377265" cy="4019549"/>
          </a:xfrm>
        </p:spPr>
      </p:pic>
    </p:spTree>
    <p:extLst>
      <p:ext uri="{BB962C8B-B14F-4D97-AF65-F5344CB8AC3E}">
        <p14:creationId xmlns:p14="http://schemas.microsoft.com/office/powerpoint/2010/main" val="321194451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F7D23C-AA4B-14BD-0731-FA7953E93A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Terima</a:t>
            </a:r>
            <a:r>
              <a:rPr lang="en-US" dirty="0"/>
              <a:t> </a:t>
            </a:r>
            <a:r>
              <a:rPr lang="en-US" dirty="0" err="1"/>
              <a:t>kasih</a:t>
            </a:r>
            <a:r>
              <a:rPr lang="en-US" dirty="0"/>
              <a:t> </a:t>
            </a:r>
            <a:r>
              <a:rPr lang="en-US" dirty="0" err="1"/>
              <a:t>telah</a:t>
            </a:r>
            <a:r>
              <a:rPr lang="en-US" dirty="0"/>
              <a:t> </a:t>
            </a:r>
            <a:r>
              <a:rPr lang="en-US" dirty="0" err="1"/>
              <a:t>memperhatikan</a:t>
            </a:r>
            <a:endParaRPr lang="en-ID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966F6BA-9DA2-4C15-6942-881BCB6D51B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52939" y="1830744"/>
            <a:ext cx="9713168" cy="4417656"/>
          </a:xfrm>
        </p:spPr>
      </p:pic>
    </p:spTree>
    <p:extLst>
      <p:ext uri="{BB962C8B-B14F-4D97-AF65-F5344CB8AC3E}">
        <p14:creationId xmlns:p14="http://schemas.microsoft.com/office/powerpoint/2010/main" val="1874901612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lateVTI">
  <a:themeElements>
    <a:clrScheme name="Blue Green">
      <a:dk1>
        <a:sysClr val="windowText" lastClr="000000"/>
      </a:dk1>
      <a:lt1>
        <a:sysClr val="window" lastClr="FFFFFF"/>
      </a:lt1>
      <a:dk2>
        <a:srgbClr val="373545"/>
      </a:dk2>
      <a:lt2>
        <a:srgbClr val="CEDBE6"/>
      </a:lt2>
      <a:accent1>
        <a:srgbClr val="3494BA"/>
      </a:accent1>
      <a:accent2>
        <a:srgbClr val="58B6C0"/>
      </a:accent2>
      <a:accent3>
        <a:srgbClr val="75BDA7"/>
      </a:accent3>
      <a:accent4>
        <a:srgbClr val="7A8C8E"/>
      </a:accent4>
      <a:accent5>
        <a:srgbClr val="84ACB6"/>
      </a:accent5>
      <a:accent6>
        <a:srgbClr val="2683C6"/>
      </a:accent6>
      <a:hlink>
        <a:srgbClr val="6B9F25"/>
      </a:hlink>
      <a:folHlink>
        <a:srgbClr val="9F6715"/>
      </a:folHlink>
    </a:clrScheme>
    <a:fontScheme name="Arial Nova">
      <a:majorFont>
        <a:latin typeface="Arial Nova Light"/>
        <a:ea typeface=""/>
        <a:cs typeface=""/>
      </a:majorFont>
      <a:minorFont>
        <a:latin typeface="Arial Nova"/>
        <a:ea typeface=""/>
        <a:cs typeface=""/>
      </a:minorFont>
    </a:fontScheme>
    <a:fmtScheme name="Slate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0000"/>
                <a:lumMod val="90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63500" dist="25400" dir="5400000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76200" dist="38100" dir="5400000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 prst="hardEdge"/>
          </a:sp3d>
        </a:effectStyle>
      </a:effectStyleLst>
      <a:bgFillStyleLst>
        <a:solidFill>
          <a:schemeClr val="phClr"/>
        </a:solidFill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shade val="80000"/>
                <a:lumMod val="80000"/>
              </a:schemeClr>
              <a:schemeClr val="phClr">
                <a:tint val="98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ateVTI" id="{35C4A07C-0176-4A32-9BCB-B016516853F0}" vid="{9B70D35C-BCA8-4715-BB49-8BE54A7FC07C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a410dd7f93c95333ffa1b60ed6adedd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a936d9baba76aa3866493feff160faab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30CB38EC-895A-4F8F-8F75-E263501ABB5A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F7E70FC5-1855-47AB-8CE1-CB3C873A8988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3.xml><?xml version="1.0" encoding="utf-8"?>
<ds:datastoreItem xmlns:ds="http://schemas.openxmlformats.org/officeDocument/2006/customXml" ds:itemID="{5560E646-30AD-4BA0-97EA-A7A07DF5499A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{62F3CDA4-EA59-46CB-BA7E-7E520DD9AF4F}tf11665031_win32</Template>
  <TotalTime>54</TotalTime>
  <Words>191</Words>
  <Application>Microsoft Office PowerPoint</Application>
  <PresentationFormat>Widescreen</PresentationFormat>
  <Paragraphs>25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 Nova</vt:lpstr>
      <vt:lpstr>Arial Nova Light</vt:lpstr>
      <vt:lpstr>Wingdings 2</vt:lpstr>
      <vt:lpstr>SlateVTI</vt:lpstr>
      <vt:lpstr>Iklan</vt:lpstr>
      <vt:lpstr>Apa itu iklan?</vt:lpstr>
      <vt:lpstr>Pengertian iklan</vt:lpstr>
      <vt:lpstr>Tujuan Iklan</vt:lpstr>
      <vt:lpstr>Ciri-ciri iklan</vt:lpstr>
      <vt:lpstr>Contoh iklan</vt:lpstr>
      <vt:lpstr>Ada pertanyaan?</vt:lpstr>
      <vt:lpstr>Terima kasih telah memperhatikan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Iklan</dc:title>
  <dc:creator>Favian Perwira</dc:creator>
  <cp:lastModifiedBy>Favian Perwira</cp:lastModifiedBy>
  <cp:revision>3</cp:revision>
  <dcterms:created xsi:type="dcterms:W3CDTF">2023-11-07T13:16:55Z</dcterms:created>
  <dcterms:modified xsi:type="dcterms:W3CDTF">2023-11-08T05:37:00Z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